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6" r:id="rId3"/>
    <p:sldId id="267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E0B4"/>
    <a:srgbClr val="AE77D7"/>
    <a:srgbClr val="F8CBAD"/>
    <a:srgbClr val="8FAADC"/>
    <a:srgbClr val="FFD966"/>
    <a:srgbClr val="FFFF47"/>
    <a:srgbClr val="FF5757"/>
    <a:srgbClr val="FFE699"/>
    <a:srgbClr val="BDD7EE"/>
    <a:srgbClr val="F8ED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5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882E-A422-41C0-8C10-60E6CC223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2B64AA-EDC6-45DA-AD2E-908A806AB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875C5-84F6-4FA7-8E79-D5AD87CD8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95D8D-FBDE-4A7A-AB3D-11005B6C6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6EA3D-CAD6-4A1A-947D-784B5D7FF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67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D750B-4687-4557-913C-40E7B435A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C69A2-D6C2-45C5-981F-68ABCCCDEA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BE256-0A0C-4D42-872A-8ECC9AC2D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58D55-6F3A-48D3-8441-BE7458673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EE49F-4B15-4157-9DFC-2127B895F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769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ED6694-2300-4B4F-BBD2-8C277C56AC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19EF3-36E0-40C3-9476-CEFA109CE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F9619-0B01-445A-95F9-260D32F55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E3605-2555-48A1-9413-542346F9E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9C415-5DEE-4D88-90BC-A9CFA40C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001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407D2-0E4C-4330-910C-1CF4E53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9FA41-33BE-479D-BD5B-6FC5274F9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8CB5F-E0D0-4181-A2B7-DAD71EFA2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C76FB-D2F7-4875-929F-0A3B52D38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3702A-FE23-4BCC-A8F9-21C06FE04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74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B7BAC-7009-4C2E-AAA1-8DC78C5A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EDADB-58E9-404A-98D0-1AFCD5117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3C402-C9AC-49CF-B6E9-AF35D306D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FA66F-9663-4BF9-AF7B-2AC5DA45F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131AC-57E2-492F-874E-A5BD26602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60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2AE4-DDEB-4CAB-A2E6-BE512F8C8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EA70-6970-4E1D-B2D1-EB4A7F18D9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98FFE-4579-44CD-8290-99E24E74B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BDF7F-4F33-4F56-9988-90E962DF2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78C718-EA6E-4FCE-A604-E03F533EB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C5F0D-0621-456D-A9C8-F527A258B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39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EDBDB-3A2F-4ADD-8C9D-01F108F3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410B9-5055-43DF-9B22-270CBC8CE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8E5433-529F-47F5-B405-7927A3B84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D990B8-27A4-4922-A042-AA1071C50E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ECC2CA-E208-48D3-9FEE-18F6309068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300225-7B2F-44F8-B302-D5782A908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4B1794-16EE-4F4D-9F6F-CDB1D1ACA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10F20-BD6F-47B3-9B87-7FFFC0C41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38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2748F-AFCB-4D10-976F-C98888247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2826DD-8A58-4620-83F7-1D7BEBA2C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A26CD5-9296-40C6-AEC0-EDEDF9D55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3A2DA-B3C5-48F3-8D8A-405ECDF6D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3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6AD41F-3231-414F-A075-A3364C262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F9B026-D986-4C84-B3EC-CB52D51E9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15A392-EFE0-499F-BD73-1A1A03FD7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30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D42D2-98AD-40AB-A665-1E80CD6DA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29FD6-E9D2-471F-9602-071AB9E1F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4B54C-F3F0-4759-A18A-0B88F3AA4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E168F0-F0E6-4810-AE1A-8DBD35F87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3E2A4E-AF92-4DF6-938D-E2D13D98A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4DC3F-58AD-4DA1-A311-6E3A6D127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6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4C54A-741B-4C28-B6C6-FB643D34F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7439E8-6484-45C3-B640-2B1D44FC7F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4E2C4-835C-4C84-AB55-4B6259E3D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F0435F-AF81-4C24-81C1-3307A6D76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D8222-3CF1-4124-ACDA-0294E6D5A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BC192-F3A6-4C00-BE7F-D823B9972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6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ACF953-1197-474D-BDD1-A4DBC569B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83D70-E804-424C-9282-59528E6F7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1B98B-7DD3-4CE6-BB77-120061C575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F26EE-1511-4705-9BED-F27F22632DD4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FAE5C-3820-4116-8FF7-59B21A476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638D6-57F6-49B1-8D7F-0C8822B4C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F7913-DC0D-4763-BFD4-BCA4673C3A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69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6.mp3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6.mp3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8.mp3"/><Relationship Id="rId2" Type="http://schemas.openxmlformats.org/officeDocument/2006/relationships/audio" Target="../media/media17.mp3"/><Relationship Id="rId1" Type="http://schemas.microsoft.com/office/2007/relationships/media" Target="../media/media17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8.mp3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20.mp3"/><Relationship Id="rId2" Type="http://schemas.openxmlformats.org/officeDocument/2006/relationships/audio" Target="../media/media19.mp3"/><Relationship Id="rId1" Type="http://schemas.microsoft.com/office/2007/relationships/media" Target="../media/media19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0.mp3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2.mp3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21.mp3"/><Relationship Id="rId1" Type="http://schemas.microsoft.com/office/2007/relationships/media" Target="../media/media21.mp3"/><Relationship Id="rId6" Type="http://schemas.openxmlformats.org/officeDocument/2006/relationships/audio" Target="../media/media23.mp3"/><Relationship Id="rId5" Type="http://schemas.microsoft.com/office/2007/relationships/media" Target="../media/media23.mp3"/><Relationship Id="rId4" Type="http://schemas.openxmlformats.org/officeDocument/2006/relationships/audio" Target="../media/media22.mp3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25.mp3"/><Relationship Id="rId2" Type="http://schemas.microsoft.com/office/2007/relationships/media" Target="../media/media24.mp3"/><Relationship Id="rId1" Type="http://schemas.openxmlformats.org/officeDocument/2006/relationships/audi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5.mp3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p3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4.mp3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6.mp3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6.mp3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8.mp3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8.mp3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0.mp3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0.mp3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2.mp3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2.mp3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4.mp3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4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4DE6540-FDEC-4F88-8302-E81543B080F4}"/>
              </a:ext>
            </a:extLst>
          </p:cNvPr>
          <p:cNvGrpSpPr/>
          <p:nvPr/>
        </p:nvGrpSpPr>
        <p:grpSpPr>
          <a:xfrm rot="2083522">
            <a:off x="2200138" y="2610121"/>
            <a:ext cx="214865" cy="127133"/>
            <a:chOff x="6583996" y="4029615"/>
            <a:chExt cx="293195" cy="173480"/>
          </a:xfrm>
        </p:grpSpPr>
        <p:sp>
          <p:nvSpPr>
            <p:cNvPr id="20" name="Oval 2">
              <a:extLst>
                <a:ext uri="{FF2B5EF4-FFF2-40B4-BE49-F238E27FC236}">
                  <a16:creationId xmlns:a16="http://schemas.microsoft.com/office/drawing/2014/main" id="{13AAB6A0-0823-4401-9711-4EB8F21C6691}"/>
                </a:ext>
              </a:extLst>
            </p:cNvPr>
            <p:cNvSpPr/>
            <p:nvPr/>
          </p:nvSpPr>
          <p:spPr>
            <a:xfrm rot="20107462">
              <a:off x="6583996" y="4029615"/>
              <a:ext cx="289560" cy="173480"/>
            </a:xfrm>
            <a:custGeom>
              <a:avLst/>
              <a:gdLst>
                <a:gd name="connsiteX0" fmla="*/ 0 w 289560"/>
                <a:gd name="connsiteY0" fmla="*/ 154205 h 308409"/>
                <a:gd name="connsiteX1" fmla="*/ 144780 w 289560"/>
                <a:gd name="connsiteY1" fmla="*/ 0 h 308409"/>
                <a:gd name="connsiteX2" fmla="*/ 289560 w 289560"/>
                <a:gd name="connsiteY2" fmla="*/ 154205 h 308409"/>
                <a:gd name="connsiteX3" fmla="*/ 144780 w 289560"/>
                <a:gd name="connsiteY3" fmla="*/ 308410 h 308409"/>
                <a:gd name="connsiteX4" fmla="*/ 0 w 289560"/>
                <a:gd name="connsiteY4" fmla="*/ 154205 h 308409"/>
                <a:gd name="connsiteX0" fmla="*/ 0 w 289560"/>
                <a:gd name="connsiteY0" fmla="*/ 154205 h 173480"/>
                <a:gd name="connsiteX1" fmla="*/ 144780 w 289560"/>
                <a:gd name="connsiteY1" fmla="*/ 0 h 173480"/>
                <a:gd name="connsiteX2" fmla="*/ 289560 w 289560"/>
                <a:gd name="connsiteY2" fmla="*/ 154205 h 173480"/>
                <a:gd name="connsiteX3" fmla="*/ 0 w 289560"/>
                <a:gd name="connsiteY3" fmla="*/ 154205 h 173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9560" h="173480">
                  <a:moveTo>
                    <a:pt x="0" y="154205"/>
                  </a:moveTo>
                  <a:cubicBezTo>
                    <a:pt x="0" y="69040"/>
                    <a:pt x="64820" y="0"/>
                    <a:pt x="144780" y="0"/>
                  </a:cubicBezTo>
                  <a:cubicBezTo>
                    <a:pt x="224740" y="0"/>
                    <a:pt x="289560" y="69040"/>
                    <a:pt x="289560" y="154205"/>
                  </a:cubicBezTo>
                  <a:cubicBezTo>
                    <a:pt x="265430" y="179906"/>
                    <a:pt x="24130" y="179906"/>
                    <a:pt x="0" y="154205"/>
                  </a:cubicBezTo>
                  <a:close/>
                </a:path>
              </a:pathLst>
            </a:custGeom>
            <a:solidFill>
              <a:sysClr val="windowText" lastClr="000000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0732D13-4E5B-42A9-B042-86AD240A2F14}"/>
                </a:ext>
              </a:extLst>
            </p:cNvPr>
            <p:cNvSpPr/>
            <p:nvPr/>
          </p:nvSpPr>
          <p:spPr>
            <a:xfrm rot="8438424">
              <a:off x="6634289" y="4046536"/>
              <a:ext cx="115019" cy="34567"/>
            </a:xfrm>
            <a:custGeom>
              <a:avLst/>
              <a:gdLst>
                <a:gd name="connsiteX0" fmla="*/ 0 w 115019"/>
                <a:gd name="connsiteY0" fmla="*/ 8021 h 34567"/>
                <a:gd name="connsiteX1" fmla="*/ 37302 w 115019"/>
                <a:gd name="connsiteY1" fmla="*/ 0 h 34567"/>
                <a:gd name="connsiteX2" fmla="*/ 93658 w 115019"/>
                <a:gd name="connsiteY2" fmla="*/ 12118 h 34567"/>
                <a:gd name="connsiteX3" fmla="*/ 115019 w 115019"/>
                <a:gd name="connsiteY3" fmla="*/ 27458 h 34567"/>
                <a:gd name="connsiteX4" fmla="*/ 101854 w 115019"/>
                <a:gd name="connsiteY4" fmla="*/ 32565 h 34567"/>
                <a:gd name="connsiteX5" fmla="*/ 44259 w 115019"/>
                <a:gd name="connsiteY5" fmla="*/ 30203 h 34567"/>
                <a:gd name="connsiteX6" fmla="*/ 0 w 115019"/>
                <a:gd name="connsiteY6" fmla="*/ 8021 h 34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019" h="34567">
                  <a:moveTo>
                    <a:pt x="0" y="8021"/>
                  </a:moveTo>
                  <a:lnTo>
                    <a:pt x="37302" y="0"/>
                  </a:lnTo>
                  <a:cubicBezTo>
                    <a:pt x="57292" y="0"/>
                    <a:pt x="76335" y="4315"/>
                    <a:pt x="93658" y="12118"/>
                  </a:cubicBezTo>
                  <a:lnTo>
                    <a:pt x="115019" y="27458"/>
                  </a:lnTo>
                  <a:lnTo>
                    <a:pt x="101854" y="32565"/>
                  </a:lnTo>
                  <a:cubicBezTo>
                    <a:pt x="83131" y="35788"/>
                    <a:pt x="63613" y="35203"/>
                    <a:pt x="44259" y="30203"/>
                  </a:cubicBezTo>
                  <a:lnTo>
                    <a:pt x="0" y="8021"/>
                  </a:lnTo>
                  <a:close/>
                </a:path>
              </a:pathLst>
            </a:custGeom>
            <a:solidFill>
              <a:sysClr val="window" lastClr="FFFFFF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67EDE-08B9-49EF-A6BC-1A252C51AD10}"/>
                </a:ext>
              </a:extLst>
            </p:cNvPr>
            <p:cNvSpPr/>
            <p:nvPr/>
          </p:nvSpPr>
          <p:spPr>
            <a:xfrm rot="8438424">
              <a:off x="6696669" y="4097684"/>
              <a:ext cx="180522" cy="85417"/>
            </a:xfrm>
            <a:custGeom>
              <a:avLst/>
              <a:gdLst>
                <a:gd name="connsiteX0" fmla="*/ 0 w 180522"/>
                <a:gd name="connsiteY0" fmla="*/ 63438 h 85417"/>
                <a:gd name="connsiteX1" fmla="*/ 3924 w 180522"/>
                <a:gd name="connsiteY1" fmla="*/ 3574 h 85417"/>
                <a:gd name="connsiteX2" fmla="*/ 148923 w 180522"/>
                <a:gd name="connsiteY2" fmla="*/ 21121 h 85417"/>
                <a:gd name="connsiteX3" fmla="*/ 180522 w 180522"/>
                <a:gd name="connsiteY3" fmla="*/ 30119 h 85417"/>
                <a:gd name="connsiteX4" fmla="*/ 145562 w 180522"/>
                <a:gd name="connsiteY4" fmla="*/ 62927 h 85417"/>
                <a:gd name="connsiteX5" fmla="*/ 35145 w 180522"/>
                <a:gd name="connsiteY5" fmla="*/ 81052 h 85417"/>
                <a:gd name="connsiteX6" fmla="*/ 0 w 180522"/>
                <a:gd name="connsiteY6" fmla="*/ 63438 h 85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522" h="85417">
                  <a:moveTo>
                    <a:pt x="0" y="63438"/>
                  </a:moveTo>
                  <a:lnTo>
                    <a:pt x="3924" y="3574"/>
                  </a:lnTo>
                  <a:cubicBezTo>
                    <a:pt x="18819" y="-5851"/>
                    <a:pt x="84675" y="4525"/>
                    <a:pt x="148923" y="21121"/>
                  </a:cubicBezTo>
                  <a:lnTo>
                    <a:pt x="180522" y="30119"/>
                  </a:lnTo>
                  <a:lnTo>
                    <a:pt x="145562" y="62927"/>
                  </a:lnTo>
                  <a:cubicBezTo>
                    <a:pt x="113216" y="83394"/>
                    <a:pt x="73854" y="91052"/>
                    <a:pt x="35145" y="81052"/>
                  </a:cubicBezTo>
                  <a:lnTo>
                    <a:pt x="0" y="63438"/>
                  </a:lnTo>
                  <a:close/>
                </a:path>
              </a:pathLst>
            </a:custGeom>
            <a:solidFill>
              <a:srgbClr val="E41F7B"/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58EB5EE1-F8E7-4543-ADA2-3F775AE84072}"/>
              </a:ext>
            </a:extLst>
          </p:cNvPr>
          <p:cNvGrpSpPr/>
          <p:nvPr/>
        </p:nvGrpSpPr>
        <p:grpSpPr>
          <a:xfrm>
            <a:off x="9044487" y="-163077"/>
            <a:ext cx="2261464" cy="5265464"/>
            <a:chOff x="9044487" y="-163077"/>
            <a:chExt cx="2261464" cy="5265464"/>
          </a:xfrm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79196494-62D4-42A6-9056-28EF254C13FE}"/>
                </a:ext>
              </a:extLst>
            </p:cNvPr>
            <p:cNvSpPr/>
            <p:nvPr/>
          </p:nvSpPr>
          <p:spPr>
            <a:xfrm rot="813081">
              <a:off x="9163700" y="-156873"/>
              <a:ext cx="1156182" cy="1669763"/>
            </a:xfrm>
            <a:custGeom>
              <a:avLst/>
              <a:gdLst>
                <a:gd name="connsiteX0" fmla="*/ 421408 w 819736"/>
                <a:gd name="connsiteY0" fmla="*/ 56 h 1852986"/>
                <a:gd name="connsiteX1" fmla="*/ 819736 w 819736"/>
                <a:gd name="connsiteY1" fmla="*/ 1457542 h 1852986"/>
                <a:gd name="connsiteX2" fmla="*/ 819247 w 819736"/>
                <a:gd name="connsiteY2" fmla="*/ 1498700 h 1852986"/>
                <a:gd name="connsiteX3" fmla="*/ 715316 w 819736"/>
                <a:gd name="connsiteY3" fmla="*/ 1535142 h 1852986"/>
                <a:gd name="connsiteX4" fmla="*/ 247921 w 819736"/>
                <a:gd name="connsiteY4" fmla="*/ 1778563 h 1852986"/>
                <a:gd name="connsiteX5" fmla="*/ 141338 w 819736"/>
                <a:gd name="connsiteY5" fmla="*/ 1852986 h 1852986"/>
                <a:gd name="connsiteX6" fmla="*/ 136781 w 819736"/>
                <a:gd name="connsiteY6" fmla="*/ 1840695 h 1852986"/>
                <a:gd name="connsiteX7" fmla="*/ 421408 w 819736"/>
                <a:gd name="connsiteY7" fmla="*/ 56 h 1852986"/>
                <a:gd name="connsiteX0" fmla="*/ 715316 w 939990"/>
                <a:gd name="connsiteY0" fmla="*/ 1535142 h 1852986"/>
                <a:gd name="connsiteX1" fmla="*/ 247921 w 939990"/>
                <a:gd name="connsiteY1" fmla="*/ 1778563 h 1852986"/>
                <a:gd name="connsiteX2" fmla="*/ 141338 w 939990"/>
                <a:gd name="connsiteY2" fmla="*/ 1852986 h 1852986"/>
                <a:gd name="connsiteX3" fmla="*/ 136781 w 939990"/>
                <a:gd name="connsiteY3" fmla="*/ 1840695 h 1852986"/>
                <a:gd name="connsiteX4" fmla="*/ 421408 w 939990"/>
                <a:gd name="connsiteY4" fmla="*/ 56 h 1852986"/>
                <a:gd name="connsiteX5" fmla="*/ 819736 w 939990"/>
                <a:gd name="connsiteY5" fmla="*/ 1457542 h 1852986"/>
                <a:gd name="connsiteX6" fmla="*/ 819247 w 939990"/>
                <a:gd name="connsiteY6" fmla="*/ 1498700 h 1852986"/>
                <a:gd name="connsiteX7" fmla="*/ 939991 w 939990"/>
                <a:gd name="connsiteY7" fmla="*/ 1759818 h 1852986"/>
                <a:gd name="connsiteX0" fmla="*/ 715316 w 819736"/>
                <a:gd name="connsiteY0" fmla="*/ 1535142 h 1852986"/>
                <a:gd name="connsiteX1" fmla="*/ 247921 w 819736"/>
                <a:gd name="connsiteY1" fmla="*/ 1778563 h 1852986"/>
                <a:gd name="connsiteX2" fmla="*/ 141338 w 819736"/>
                <a:gd name="connsiteY2" fmla="*/ 1852986 h 1852986"/>
                <a:gd name="connsiteX3" fmla="*/ 136781 w 819736"/>
                <a:gd name="connsiteY3" fmla="*/ 1840695 h 1852986"/>
                <a:gd name="connsiteX4" fmla="*/ 421408 w 819736"/>
                <a:gd name="connsiteY4" fmla="*/ 56 h 1852986"/>
                <a:gd name="connsiteX5" fmla="*/ 819736 w 819736"/>
                <a:gd name="connsiteY5" fmla="*/ 1457542 h 1852986"/>
                <a:gd name="connsiteX6" fmla="*/ 819247 w 819736"/>
                <a:gd name="connsiteY6" fmla="*/ 1498700 h 1852986"/>
                <a:gd name="connsiteX0" fmla="*/ 715316 w 819736"/>
                <a:gd name="connsiteY0" fmla="*/ 1535142 h 1852986"/>
                <a:gd name="connsiteX1" fmla="*/ 247921 w 819736"/>
                <a:gd name="connsiteY1" fmla="*/ 1778563 h 1852986"/>
                <a:gd name="connsiteX2" fmla="*/ 141338 w 819736"/>
                <a:gd name="connsiteY2" fmla="*/ 1852986 h 1852986"/>
                <a:gd name="connsiteX3" fmla="*/ 136781 w 819736"/>
                <a:gd name="connsiteY3" fmla="*/ 1840695 h 1852986"/>
                <a:gd name="connsiteX4" fmla="*/ 421408 w 819736"/>
                <a:gd name="connsiteY4" fmla="*/ 56 h 1852986"/>
                <a:gd name="connsiteX5" fmla="*/ 819736 w 819736"/>
                <a:gd name="connsiteY5" fmla="*/ 1457542 h 1852986"/>
                <a:gd name="connsiteX0" fmla="*/ 247921 w 819736"/>
                <a:gd name="connsiteY0" fmla="*/ 1778563 h 1852986"/>
                <a:gd name="connsiteX1" fmla="*/ 141338 w 819736"/>
                <a:gd name="connsiteY1" fmla="*/ 1852986 h 1852986"/>
                <a:gd name="connsiteX2" fmla="*/ 136781 w 819736"/>
                <a:gd name="connsiteY2" fmla="*/ 1840695 h 1852986"/>
                <a:gd name="connsiteX3" fmla="*/ 421408 w 819736"/>
                <a:gd name="connsiteY3" fmla="*/ 56 h 1852986"/>
                <a:gd name="connsiteX4" fmla="*/ 819736 w 819736"/>
                <a:gd name="connsiteY4" fmla="*/ 1457542 h 1852986"/>
                <a:gd name="connsiteX0" fmla="*/ 141338 w 819736"/>
                <a:gd name="connsiteY0" fmla="*/ 1852986 h 1852986"/>
                <a:gd name="connsiteX1" fmla="*/ 136781 w 819736"/>
                <a:gd name="connsiteY1" fmla="*/ 1840695 h 1852986"/>
                <a:gd name="connsiteX2" fmla="*/ 421408 w 819736"/>
                <a:gd name="connsiteY2" fmla="*/ 56 h 1852986"/>
                <a:gd name="connsiteX3" fmla="*/ 819736 w 819736"/>
                <a:gd name="connsiteY3" fmla="*/ 1457542 h 1852986"/>
                <a:gd name="connsiteX0" fmla="*/ 141338 w 1059312"/>
                <a:gd name="connsiteY0" fmla="*/ 1852986 h 1852986"/>
                <a:gd name="connsiteX1" fmla="*/ 136781 w 1059312"/>
                <a:gd name="connsiteY1" fmla="*/ 1840695 h 1852986"/>
                <a:gd name="connsiteX2" fmla="*/ 421408 w 1059312"/>
                <a:gd name="connsiteY2" fmla="*/ 56 h 1852986"/>
                <a:gd name="connsiteX3" fmla="*/ 1059312 w 1059312"/>
                <a:gd name="connsiteY3" fmla="*/ 1279806 h 1852986"/>
                <a:gd name="connsiteX0" fmla="*/ -1 w 917973"/>
                <a:gd name="connsiteY0" fmla="*/ 1853050 h 1853050"/>
                <a:gd name="connsiteX1" fmla="*/ 833646 w 917973"/>
                <a:gd name="connsiteY1" fmla="*/ 1367201 h 1853050"/>
                <a:gd name="connsiteX2" fmla="*/ 280069 w 917973"/>
                <a:gd name="connsiteY2" fmla="*/ 120 h 1853050"/>
                <a:gd name="connsiteX3" fmla="*/ 917973 w 917973"/>
                <a:gd name="connsiteY3" fmla="*/ 1279870 h 1853050"/>
                <a:gd name="connsiteX0" fmla="*/ 641747 w 726074"/>
                <a:gd name="connsiteY0" fmla="*/ 1367201 h 1367201"/>
                <a:gd name="connsiteX1" fmla="*/ 88170 w 726074"/>
                <a:gd name="connsiteY1" fmla="*/ 120 h 1367201"/>
                <a:gd name="connsiteX2" fmla="*/ 726074 w 726074"/>
                <a:gd name="connsiteY2" fmla="*/ 1279870 h 1367201"/>
                <a:gd name="connsiteX0" fmla="*/ 1330217 w 1414544"/>
                <a:gd name="connsiteY0" fmla="*/ 1693211 h 1693211"/>
                <a:gd name="connsiteX1" fmla="*/ 776640 w 1414544"/>
                <a:gd name="connsiteY1" fmla="*/ 326130 h 1693211"/>
                <a:gd name="connsiteX2" fmla="*/ 1414544 w 1414544"/>
                <a:gd name="connsiteY2" fmla="*/ 1605880 h 1693211"/>
                <a:gd name="connsiteX0" fmla="*/ -1 w 84326"/>
                <a:gd name="connsiteY0" fmla="*/ 87332 h 87332"/>
                <a:gd name="connsiteX1" fmla="*/ 84326 w 84326"/>
                <a:gd name="connsiteY1" fmla="*/ 1 h 87332"/>
                <a:gd name="connsiteX0" fmla="*/ 77989 w 162316"/>
                <a:gd name="connsiteY0" fmla="*/ 647632 h 647632"/>
                <a:gd name="connsiteX1" fmla="*/ 162316 w 162316"/>
                <a:gd name="connsiteY1" fmla="*/ 560301 h 647632"/>
                <a:gd name="connsiteX0" fmla="*/ 763652 w 847979"/>
                <a:gd name="connsiteY0" fmla="*/ 1621891 h 1621891"/>
                <a:gd name="connsiteX1" fmla="*/ 847979 w 847979"/>
                <a:gd name="connsiteY1" fmla="*/ 1534560 h 1621891"/>
                <a:gd name="connsiteX0" fmla="*/ 617656 w 747996"/>
                <a:gd name="connsiteY0" fmla="*/ 2191678 h 2191678"/>
                <a:gd name="connsiteX1" fmla="*/ 701983 w 747996"/>
                <a:gd name="connsiteY1" fmla="*/ 2104347 h 2191678"/>
                <a:gd name="connsiteX0" fmla="*/ 623410 w 725931"/>
                <a:gd name="connsiteY0" fmla="*/ 2200651 h 2200651"/>
                <a:gd name="connsiteX1" fmla="*/ 679317 w 725931"/>
                <a:gd name="connsiteY1" fmla="*/ 2096052 h 2200651"/>
                <a:gd name="connsiteX0" fmla="*/ 615704 w 755589"/>
                <a:gd name="connsiteY0" fmla="*/ 2205415 h 2205415"/>
                <a:gd name="connsiteX1" fmla="*/ 709778 w 755589"/>
                <a:gd name="connsiteY1" fmla="*/ 2091676 h 2205415"/>
                <a:gd name="connsiteX0" fmla="*/ 889014 w 1019083"/>
                <a:gd name="connsiteY0" fmla="*/ 2404112 h 2404112"/>
                <a:gd name="connsiteX1" fmla="*/ 983088 w 1019083"/>
                <a:gd name="connsiteY1" fmla="*/ 2290373 h 240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9083" h="2404112">
                  <a:moveTo>
                    <a:pt x="889014" y="2404112"/>
                  </a:moveTo>
                  <a:cubicBezTo>
                    <a:pt x="-1332434" y="-938132"/>
                    <a:pt x="1355246" y="-625110"/>
                    <a:pt x="983088" y="2290373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26FA56F-A333-4F63-B515-E463F73D05DB}"/>
                </a:ext>
              </a:extLst>
            </p:cNvPr>
            <p:cNvGrpSpPr/>
            <p:nvPr/>
          </p:nvGrpSpPr>
          <p:grpSpPr>
            <a:xfrm>
              <a:off x="9365944" y="4052388"/>
              <a:ext cx="935042" cy="871923"/>
              <a:chOff x="6265414" y="6042934"/>
              <a:chExt cx="1530120" cy="1426832"/>
            </a:xfrm>
          </p:grpSpPr>
          <p:sp>
            <p:nvSpPr>
              <p:cNvPr id="34" name="Rectangle 62">
                <a:extLst>
                  <a:ext uri="{FF2B5EF4-FFF2-40B4-BE49-F238E27FC236}">
                    <a16:creationId xmlns:a16="http://schemas.microsoft.com/office/drawing/2014/main" id="{7B20BBF2-5EE1-4680-849A-35C472B27A61}"/>
                  </a:ext>
                </a:extLst>
              </p:cNvPr>
              <p:cNvSpPr/>
              <p:nvPr/>
            </p:nvSpPr>
            <p:spPr>
              <a:xfrm rot="18729688">
                <a:off x="6540894" y="5767454"/>
                <a:ext cx="979159" cy="1530120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79159 w 979159"/>
                  <a:gd name="connsiteY0" fmla="*/ 1133919 h 1379737"/>
                  <a:gd name="connsiteX1" fmla="*/ 137160 w 979159"/>
                  <a:gd name="connsiteY1" fmla="*/ 1379737 h 1379737"/>
                  <a:gd name="connsiteX2" fmla="*/ 0 w 979159"/>
                  <a:gd name="connsiteY2" fmla="*/ 1050172 h 1379737"/>
                  <a:gd name="connsiteX3" fmla="*/ 593531 w 979159"/>
                  <a:gd name="connsiteY3" fmla="*/ 0 h 1379737"/>
                  <a:gd name="connsiteX0" fmla="*/ 979159 w 979159"/>
                  <a:gd name="connsiteY0" fmla="*/ 1284302 h 1530120"/>
                  <a:gd name="connsiteX1" fmla="*/ 137160 w 979159"/>
                  <a:gd name="connsiteY1" fmla="*/ 1530120 h 1530120"/>
                  <a:gd name="connsiteX2" fmla="*/ 0 w 979159"/>
                  <a:gd name="connsiteY2" fmla="*/ 1200555 h 1530120"/>
                  <a:gd name="connsiteX3" fmla="*/ 688652 w 979159"/>
                  <a:gd name="connsiteY3" fmla="*/ 0 h 1530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9159" h="1530120">
                    <a:moveTo>
                      <a:pt x="979159" y="1284302"/>
                    </a:moveTo>
                    <a:cubicBezTo>
                      <a:pt x="816599" y="1526872"/>
                      <a:pt x="360680" y="1523770"/>
                      <a:pt x="137160" y="1530120"/>
                    </a:cubicBezTo>
                    <a:lnTo>
                      <a:pt x="0" y="1200555"/>
                    </a:lnTo>
                    <a:cubicBezTo>
                      <a:pt x="92836" y="594038"/>
                      <a:pt x="688652" y="0"/>
                      <a:pt x="688652" y="0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35" name="Oval 64">
                <a:extLst>
                  <a:ext uri="{FF2B5EF4-FFF2-40B4-BE49-F238E27FC236}">
                    <a16:creationId xmlns:a16="http://schemas.microsoft.com/office/drawing/2014/main" id="{3DDBBEC0-3D22-427D-8FFC-487B1A4EB769}"/>
                  </a:ext>
                </a:extLst>
              </p:cNvPr>
              <p:cNvSpPr/>
              <p:nvPr/>
            </p:nvSpPr>
            <p:spPr>
              <a:xfrm flipV="1">
                <a:off x="6705495" y="7195184"/>
                <a:ext cx="656812" cy="274582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  <a:gd name="connsiteX0" fmla="*/ 471549 w 934187"/>
                  <a:gd name="connsiteY0" fmla="*/ 3333305 h 4633656"/>
                  <a:gd name="connsiteX1" fmla="*/ 119125 w 934187"/>
                  <a:gd name="connsiteY1" fmla="*/ 40884 h 4633656"/>
                  <a:gd name="connsiteX2" fmla="*/ 933474 w 934187"/>
                  <a:gd name="connsiteY2" fmla="*/ 3826369 h 4633656"/>
                  <a:gd name="connsiteX3" fmla="*/ 471549 w 934187"/>
                  <a:gd name="connsiteY3" fmla="*/ 3333305 h 4633656"/>
                  <a:gd name="connsiteX0" fmla="*/ 471549 w 934142"/>
                  <a:gd name="connsiteY0" fmla="*/ 4170837 h 5471188"/>
                  <a:gd name="connsiteX1" fmla="*/ 119125 w 934142"/>
                  <a:gd name="connsiteY1" fmla="*/ 878416 h 5471188"/>
                  <a:gd name="connsiteX2" fmla="*/ 933474 w 934142"/>
                  <a:gd name="connsiteY2" fmla="*/ 4663901 h 5471188"/>
                  <a:gd name="connsiteX3" fmla="*/ 471549 w 934142"/>
                  <a:gd name="connsiteY3" fmla="*/ 4170837 h 5471188"/>
                  <a:gd name="connsiteX0" fmla="*/ 471549 w 886595"/>
                  <a:gd name="connsiteY0" fmla="*/ 4262110 h 5182044"/>
                  <a:gd name="connsiteX1" fmla="*/ 119125 w 886595"/>
                  <a:gd name="connsiteY1" fmla="*/ 969689 h 5182044"/>
                  <a:gd name="connsiteX2" fmla="*/ 885849 w 886595"/>
                  <a:gd name="connsiteY2" fmla="*/ 4023529 h 5182044"/>
                  <a:gd name="connsiteX3" fmla="*/ 471549 w 886595"/>
                  <a:gd name="connsiteY3" fmla="*/ 4262110 h 5182044"/>
                  <a:gd name="connsiteX0" fmla="*/ 522510 w 880406"/>
                  <a:gd name="connsiteY0" fmla="*/ 4445022 h 5292079"/>
                  <a:gd name="connsiteX1" fmla="*/ 112936 w 880406"/>
                  <a:gd name="connsiteY1" fmla="*/ 969689 h 5292079"/>
                  <a:gd name="connsiteX2" fmla="*/ 879660 w 880406"/>
                  <a:gd name="connsiteY2" fmla="*/ 4023529 h 5292079"/>
                  <a:gd name="connsiteX3" fmla="*/ 522510 w 880406"/>
                  <a:gd name="connsiteY3" fmla="*/ 4445022 h 5292079"/>
                  <a:gd name="connsiteX0" fmla="*/ 531064 w 888943"/>
                  <a:gd name="connsiteY0" fmla="*/ 3673761 h 4520818"/>
                  <a:gd name="connsiteX1" fmla="*/ 111965 w 888943"/>
                  <a:gd name="connsiteY1" fmla="*/ 1112984 h 4520818"/>
                  <a:gd name="connsiteX2" fmla="*/ 888214 w 888943"/>
                  <a:gd name="connsiteY2" fmla="*/ 3252268 h 4520818"/>
                  <a:gd name="connsiteX3" fmla="*/ 531064 w 888943"/>
                  <a:gd name="connsiteY3" fmla="*/ 3673761 h 4520818"/>
                  <a:gd name="connsiteX0" fmla="*/ 531064 w 888943"/>
                  <a:gd name="connsiteY0" fmla="*/ 3673761 h 4520818"/>
                  <a:gd name="connsiteX1" fmla="*/ 111965 w 888943"/>
                  <a:gd name="connsiteY1" fmla="*/ 1112984 h 4520818"/>
                  <a:gd name="connsiteX2" fmla="*/ 888214 w 888943"/>
                  <a:gd name="connsiteY2" fmla="*/ 3252268 h 4520818"/>
                  <a:gd name="connsiteX3" fmla="*/ 531064 w 888943"/>
                  <a:gd name="connsiteY3" fmla="*/ 3673761 h 4520818"/>
                  <a:gd name="connsiteX0" fmla="*/ 419099 w 776978"/>
                  <a:gd name="connsiteY0" fmla="*/ 3673761 h 4520818"/>
                  <a:gd name="connsiteX1" fmla="*/ 0 w 776978"/>
                  <a:gd name="connsiteY1" fmla="*/ 1112984 h 4520818"/>
                  <a:gd name="connsiteX2" fmla="*/ 776249 w 776978"/>
                  <a:gd name="connsiteY2" fmla="*/ 3252268 h 4520818"/>
                  <a:gd name="connsiteX3" fmla="*/ 419099 w 776978"/>
                  <a:gd name="connsiteY3" fmla="*/ 3673761 h 4520818"/>
                  <a:gd name="connsiteX0" fmla="*/ 419099 w 776978"/>
                  <a:gd name="connsiteY0" fmla="*/ 3673761 h 4520818"/>
                  <a:gd name="connsiteX1" fmla="*/ 0 w 776978"/>
                  <a:gd name="connsiteY1" fmla="*/ 1112984 h 4520818"/>
                  <a:gd name="connsiteX2" fmla="*/ 776249 w 776978"/>
                  <a:gd name="connsiteY2" fmla="*/ 3252268 h 4520818"/>
                  <a:gd name="connsiteX3" fmla="*/ 419099 w 776978"/>
                  <a:gd name="connsiteY3" fmla="*/ 3673761 h 4520818"/>
                  <a:gd name="connsiteX0" fmla="*/ 419099 w 776249"/>
                  <a:gd name="connsiteY0" fmla="*/ 3673761 h 4520818"/>
                  <a:gd name="connsiteX1" fmla="*/ 0 w 776249"/>
                  <a:gd name="connsiteY1" fmla="*/ 1112984 h 4520818"/>
                  <a:gd name="connsiteX2" fmla="*/ 776249 w 776249"/>
                  <a:gd name="connsiteY2" fmla="*/ 3252268 h 4520818"/>
                  <a:gd name="connsiteX3" fmla="*/ 419099 w 776249"/>
                  <a:gd name="connsiteY3" fmla="*/ 3673761 h 4520818"/>
                  <a:gd name="connsiteX0" fmla="*/ 419099 w 776249"/>
                  <a:gd name="connsiteY0" fmla="*/ 3990942 h 4837999"/>
                  <a:gd name="connsiteX1" fmla="*/ 0 w 776249"/>
                  <a:gd name="connsiteY1" fmla="*/ 1430165 h 4837999"/>
                  <a:gd name="connsiteX2" fmla="*/ 776249 w 776249"/>
                  <a:gd name="connsiteY2" fmla="*/ 3569449 h 4837999"/>
                  <a:gd name="connsiteX3" fmla="*/ 419099 w 776249"/>
                  <a:gd name="connsiteY3" fmla="*/ 3990942 h 4837999"/>
                  <a:gd name="connsiteX0" fmla="*/ 419099 w 776249"/>
                  <a:gd name="connsiteY0" fmla="*/ 4103339 h 4777163"/>
                  <a:gd name="connsiteX1" fmla="*/ 0 w 776249"/>
                  <a:gd name="connsiteY1" fmla="*/ 1542562 h 4777163"/>
                  <a:gd name="connsiteX2" fmla="*/ 776249 w 776249"/>
                  <a:gd name="connsiteY2" fmla="*/ 3133112 h 4777163"/>
                  <a:gd name="connsiteX3" fmla="*/ 419099 w 776249"/>
                  <a:gd name="connsiteY3" fmla="*/ 4103339 h 4777163"/>
                  <a:gd name="connsiteX0" fmla="*/ 380999 w 776249"/>
                  <a:gd name="connsiteY0" fmla="*/ 4469161 h 5057531"/>
                  <a:gd name="connsiteX1" fmla="*/ 0 w 776249"/>
                  <a:gd name="connsiteY1" fmla="*/ 1542562 h 5057531"/>
                  <a:gd name="connsiteX2" fmla="*/ 776249 w 776249"/>
                  <a:gd name="connsiteY2" fmla="*/ 3133112 h 5057531"/>
                  <a:gd name="connsiteX3" fmla="*/ 380999 w 776249"/>
                  <a:gd name="connsiteY3" fmla="*/ 4469161 h 5057531"/>
                  <a:gd name="connsiteX0" fmla="*/ 380999 w 707192"/>
                  <a:gd name="connsiteY0" fmla="*/ 4469161 h 5057531"/>
                  <a:gd name="connsiteX1" fmla="*/ 0 w 707192"/>
                  <a:gd name="connsiteY1" fmla="*/ 1542562 h 5057531"/>
                  <a:gd name="connsiteX2" fmla="*/ 707192 w 707192"/>
                  <a:gd name="connsiteY2" fmla="*/ 3133112 h 5057531"/>
                  <a:gd name="connsiteX3" fmla="*/ 380999 w 707192"/>
                  <a:gd name="connsiteY3" fmla="*/ 4469161 h 5057531"/>
                  <a:gd name="connsiteX0" fmla="*/ 380999 w 721480"/>
                  <a:gd name="connsiteY0" fmla="*/ 4659715 h 5119078"/>
                  <a:gd name="connsiteX1" fmla="*/ 0 w 721480"/>
                  <a:gd name="connsiteY1" fmla="*/ 1733116 h 5119078"/>
                  <a:gd name="connsiteX2" fmla="*/ 721480 w 721480"/>
                  <a:gd name="connsiteY2" fmla="*/ 2546298 h 5119078"/>
                  <a:gd name="connsiteX3" fmla="*/ 380999 w 721480"/>
                  <a:gd name="connsiteY3" fmla="*/ 4659715 h 5119078"/>
                  <a:gd name="connsiteX0" fmla="*/ 380999 w 721480"/>
                  <a:gd name="connsiteY0" fmla="*/ 4659715 h 4729712"/>
                  <a:gd name="connsiteX1" fmla="*/ 0 w 721480"/>
                  <a:gd name="connsiteY1" fmla="*/ 1733116 h 4729712"/>
                  <a:gd name="connsiteX2" fmla="*/ 721480 w 721480"/>
                  <a:gd name="connsiteY2" fmla="*/ 2546298 h 4729712"/>
                  <a:gd name="connsiteX3" fmla="*/ 380999 w 721480"/>
                  <a:gd name="connsiteY3" fmla="*/ 4659715 h 4729712"/>
                  <a:gd name="connsiteX0" fmla="*/ 380999 w 721480"/>
                  <a:gd name="connsiteY0" fmla="*/ 4659715 h 4659754"/>
                  <a:gd name="connsiteX1" fmla="*/ 0 w 721480"/>
                  <a:gd name="connsiteY1" fmla="*/ 1733116 h 4659754"/>
                  <a:gd name="connsiteX2" fmla="*/ 721480 w 721480"/>
                  <a:gd name="connsiteY2" fmla="*/ 2546298 h 4659754"/>
                  <a:gd name="connsiteX3" fmla="*/ 380999 w 721480"/>
                  <a:gd name="connsiteY3" fmla="*/ 4659715 h 4659754"/>
                  <a:gd name="connsiteX0" fmla="*/ 395287 w 721480"/>
                  <a:gd name="connsiteY0" fmla="*/ 4659716 h 4659754"/>
                  <a:gd name="connsiteX1" fmla="*/ 0 w 721480"/>
                  <a:gd name="connsiteY1" fmla="*/ 1733116 h 4659754"/>
                  <a:gd name="connsiteX2" fmla="*/ 721480 w 721480"/>
                  <a:gd name="connsiteY2" fmla="*/ 2546298 h 4659754"/>
                  <a:gd name="connsiteX3" fmla="*/ 395287 w 721480"/>
                  <a:gd name="connsiteY3" fmla="*/ 4659716 h 4659754"/>
                  <a:gd name="connsiteX0" fmla="*/ 395287 w 721480"/>
                  <a:gd name="connsiteY0" fmla="*/ 4273365 h 4273403"/>
                  <a:gd name="connsiteX1" fmla="*/ 0 w 721480"/>
                  <a:gd name="connsiteY1" fmla="*/ 1895499 h 4273403"/>
                  <a:gd name="connsiteX2" fmla="*/ 721480 w 721480"/>
                  <a:gd name="connsiteY2" fmla="*/ 2159947 h 4273403"/>
                  <a:gd name="connsiteX3" fmla="*/ 395287 w 721480"/>
                  <a:gd name="connsiteY3" fmla="*/ 4273365 h 4273403"/>
                  <a:gd name="connsiteX0" fmla="*/ 395342 w 721535"/>
                  <a:gd name="connsiteY0" fmla="*/ 4193172 h 4193210"/>
                  <a:gd name="connsiteX1" fmla="*/ 55 w 721535"/>
                  <a:gd name="connsiteY1" fmla="*/ 1815306 h 4193210"/>
                  <a:gd name="connsiteX2" fmla="*/ 721535 w 721535"/>
                  <a:gd name="connsiteY2" fmla="*/ 2079754 h 4193210"/>
                  <a:gd name="connsiteX3" fmla="*/ 395342 w 721535"/>
                  <a:gd name="connsiteY3" fmla="*/ 4193172 h 4193210"/>
                  <a:gd name="connsiteX0" fmla="*/ 330619 w 656812"/>
                  <a:gd name="connsiteY0" fmla="*/ 5272852 h 5272890"/>
                  <a:gd name="connsiteX1" fmla="*/ 61 w 656812"/>
                  <a:gd name="connsiteY1" fmla="*/ 1432626 h 5272890"/>
                  <a:gd name="connsiteX2" fmla="*/ 656812 w 656812"/>
                  <a:gd name="connsiteY2" fmla="*/ 3159434 h 5272890"/>
                  <a:gd name="connsiteX3" fmla="*/ 330619 w 656812"/>
                  <a:gd name="connsiteY3" fmla="*/ 5272852 h 527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6812" h="5272890">
                    <a:moveTo>
                      <a:pt x="330619" y="5272852"/>
                    </a:moveTo>
                    <a:cubicBezTo>
                      <a:pt x="334220" y="3754071"/>
                      <a:pt x="60869" y="3094209"/>
                      <a:pt x="61" y="1432626"/>
                    </a:cubicBezTo>
                    <a:cubicBezTo>
                      <a:pt x="-7297" y="-2093770"/>
                      <a:pt x="648348" y="1835752"/>
                      <a:pt x="656812" y="3159434"/>
                    </a:cubicBezTo>
                    <a:cubicBezTo>
                      <a:pt x="625062" y="4476398"/>
                      <a:pt x="388397" y="5278844"/>
                      <a:pt x="330619" y="5272852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5" name="Oval 68">
              <a:extLst>
                <a:ext uri="{FF2B5EF4-FFF2-40B4-BE49-F238E27FC236}">
                  <a16:creationId xmlns:a16="http://schemas.microsoft.com/office/drawing/2014/main" id="{21BD6763-7F56-4498-BF86-9D8B85C6F8D7}"/>
                </a:ext>
              </a:extLst>
            </p:cNvPr>
            <p:cNvSpPr/>
            <p:nvPr/>
          </p:nvSpPr>
          <p:spPr>
            <a:xfrm rot="1435575" flipH="1">
              <a:off x="9355410" y="2891470"/>
              <a:ext cx="514514" cy="466059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36082 w 530775"/>
                <a:gd name="connsiteY0" fmla="*/ 857734 h 1720850"/>
                <a:gd name="connsiteX1" fmla="*/ 36843 w 530775"/>
                <a:gd name="connsiteY1" fmla="*/ 0 h 1720850"/>
                <a:gd name="connsiteX2" fmla="*/ 530775 w 530775"/>
                <a:gd name="connsiteY2" fmla="*/ 860425 h 1720850"/>
                <a:gd name="connsiteX3" fmla="*/ 36843 w 530775"/>
                <a:gd name="connsiteY3" fmla="*/ 1720850 h 1720850"/>
                <a:gd name="connsiteX4" fmla="*/ 36082 w 530775"/>
                <a:gd name="connsiteY4" fmla="*/ 857734 h 1720850"/>
                <a:gd name="connsiteX0" fmla="*/ 107606 w 1282671"/>
                <a:gd name="connsiteY0" fmla="*/ 857734 h 1515632"/>
                <a:gd name="connsiteX1" fmla="*/ 108367 w 1282671"/>
                <a:gd name="connsiteY1" fmla="*/ 0 h 1515632"/>
                <a:gd name="connsiteX2" fmla="*/ 602299 w 1282671"/>
                <a:gd name="connsiteY2" fmla="*/ 860425 h 1515632"/>
                <a:gd name="connsiteX3" fmla="*/ 1276391 w 1282671"/>
                <a:gd name="connsiteY3" fmla="*/ 1515632 h 1515632"/>
                <a:gd name="connsiteX4" fmla="*/ 107606 w 1282671"/>
                <a:gd name="connsiteY4" fmla="*/ 857734 h 1515632"/>
                <a:gd name="connsiteX0" fmla="*/ 76989 w 1252054"/>
                <a:gd name="connsiteY0" fmla="*/ 857734 h 1515632"/>
                <a:gd name="connsiteX1" fmla="*/ 77750 w 1252054"/>
                <a:gd name="connsiteY1" fmla="*/ 0 h 1515632"/>
                <a:gd name="connsiteX2" fmla="*/ 571682 w 1252054"/>
                <a:gd name="connsiteY2" fmla="*/ 860425 h 1515632"/>
                <a:gd name="connsiteX3" fmla="*/ 1245774 w 1252054"/>
                <a:gd name="connsiteY3" fmla="*/ 1515632 h 1515632"/>
                <a:gd name="connsiteX4" fmla="*/ 76989 w 1252054"/>
                <a:gd name="connsiteY4" fmla="*/ 857734 h 1515632"/>
                <a:gd name="connsiteX0" fmla="*/ 112614 w 1357083"/>
                <a:gd name="connsiteY0" fmla="*/ 857734 h 1200923"/>
                <a:gd name="connsiteX1" fmla="*/ 113375 w 1357083"/>
                <a:gd name="connsiteY1" fmla="*/ 0 h 1200923"/>
                <a:gd name="connsiteX2" fmla="*/ 607307 w 1357083"/>
                <a:gd name="connsiteY2" fmla="*/ 860425 h 1200923"/>
                <a:gd name="connsiteX3" fmla="*/ 1351301 w 1357083"/>
                <a:gd name="connsiteY3" fmla="*/ 1174375 h 1200923"/>
                <a:gd name="connsiteX4" fmla="*/ 112614 w 1357083"/>
                <a:gd name="connsiteY4" fmla="*/ 857734 h 1200923"/>
                <a:gd name="connsiteX0" fmla="*/ 108266 w 1352735"/>
                <a:gd name="connsiteY0" fmla="*/ 857734 h 1218103"/>
                <a:gd name="connsiteX1" fmla="*/ 109027 w 1352735"/>
                <a:gd name="connsiteY1" fmla="*/ 0 h 1218103"/>
                <a:gd name="connsiteX2" fmla="*/ 602959 w 1352735"/>
                <a:gd name="connsiteY2" fmla="*/ 860425 h 1218103"/>
                <a:gd name="connsiteX3" fmla="*/ 1346953 w 1352735"/>
                <a:gd name="connsiteY3" fmla="*/ 1174375 h 1218103"/>
                <a:gd name="connsiteX4" fmla="*/ 108266 w 1352735"/>
                <a:gd name="connsiteY4" fmla="*/ 857734 h 1218103"/>
                <a:gd name="connsiteX0" fmla="*/ 108266 w 1347378"/>
                <a:gd name="connsiteY0" fmla="*/ 857734 h 1302984"/>
                <a:gd name="connsiteX1" fmla="*/ 109027 w 1347378"/>
                <a:gd name="connsiteY1" fmla="*/ 0 h 1302984"/>
                <a:gd name="connsiteX2" fmla="*/ 602959 w 1347378"/>
                <a:gd name="connsiteY2" fmla="*/ 860425 h 1302984"/>
                <a:gd name="connsiteX3" fmla="*/ 1346953 w 1347378"/>
                <a:gd name="connsiteY3" fmla="*/ 1174375 h 1302984"/>
                <a:gd name="connsiteX4" fmla="*/ 108266 w 1347378"/>
                <a:gd name="connsiteY4" fmla="*/ 857734 h 1302984"/>
                <a:gd name="connsiteX0" fmla="*/ 108266 w 1361167"/>
                <a:gd name="connsiteY0" fmla="*/ 857734 h 1399324"/>
                <a:gd name="connsiteX1" fmla="*/ 109027 w 1361167"/>
                <a:gd name="connsiteY1" fmla="*/ 0 h 1399324"/>
                <a:gd name="connsiteX2" fmla="*/ 602959 w 1361167"/>
                <a:gd name="connsiteY2" fmla="*/ 860425 h 1399324"/>
                <a:gd name="connsiteX3" fmla="*/ 1346953 w 1361167"/>
                <a:gd name="connsiteY3" fmla="*/ 1174375 h 1399324"/>
                <a:gd name="connsiteX4" fmla="*/ 108266 w 1361167"/>
                <a:gd name="connsiteY4" fmla="*/ 857734 h 1399324"/>
                <a:gd name="connsiteX0" fmla="*/ 100756 w 1189474"/>
                <a:gd name="connsiteY0" fmla="*/ 857734 h 1012106"/>
                <a:gd name="connsiteX1" fmla="*/ 101517 w 1189474"/>
                <a:gd name="connsiteY1" fmla="*/ 0 h 1012106"/>
                <a:gd name="connsiteX2" fmla="*/ 595449 w 1189474"/>
                <a:gd name="connsiteY2" fmla="*/ 860425 h 1012106"/>
                <a:gd name="connsiteX3" fmla="*/ 1173446 w 1189474"/>
                <a:gd name="connsiteY3" fmla="*/ 755167 h 1012106"/>
                <a:gd name="connsiteX4" fmla="*/ 100756 w 1189474"/>
                <a:gd name="connsiteY4" fmla="*/ 857734 h 1012106"/>
                <a:gd name="connsiteX0" fmla="*/ 148163 w 1238490"/>
                <a:gd name="connsiteY0" fmla="*/ 857734 h 1142215"/>
                <a:gd name="connsiteX1" fmla="*/ 148924 w 1238490"/>
                <a:gd name="connsiteY1" fmla="*/ 0 h 1142215"/>
                <a:gd name="connsiteX2" fmla="*/ 642856 w 1238490"/>
                <a:gd name="connsiteY2" fmla="*/ 860425 h 1142215"/>
                <a:gd name="connsiteX3" fmla="*/ 1220853 w 1238490"/>
                <a:gd name="connsiteY3" fmla="*/ 755167 h 1142215"/>
                <a:gd name="connsiteX4" fmla="*/ 148163 w 1238490"/>
                <a:gd name="connsiteY4" fmla="*/ 857734 h 1142215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04745 w 1248868"/>
                <a:gd name="connsiteY0" fmla="*/ 857734 h 868686"/>
                <a:gd name="connsiteX1" fmla="*/ 105506 w 1248868"/>
                <a:gd name="connsiteY1" fmla="*/ 0 h 868686"/>
                <a:gd name="connsiteX2" fmla="*/ 599438 w 1248868"/>
                <a:gd name="connsiteY2" fmla="*/ 860425 h 868686"/>
                <a:gd name="connsiteX3" fmla="*/ 1233460 w 1248868"/>
                <a:gd name="connsiteY3" fmla="*/ 336989 h 868686"/>
                <a:gd name="connsiteX4" fmla="*/ 104745 w 1248868"/>
                <a:gd name="connsiteY4" fmla="*/ 857734 h 868686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478517"/>
                <a:gd name="connsiteY0" fmla="*/ 857734 h 1107056"/>
                <a:gd name="connsiteX1" fmla="*/ 237822 w 1478517"/>
                <a:gd name="connsiteY1" fmla="*/ 0 h 1107056"/>
                <a:gd name="connsiteX2" fmla="*/ 731754 w 1478517"/>
                <a:gd name="connsiteY2" fmla="*/ 860425 h 1107056"/>
                <a:gd name="connsiteX3" fmla="*/ 1365776 w 1478517"/>
                <a:gd name="connsiteY3" fmla="*/ 336989 h 1107056"/>
                <a:gd name="connsiteX4" fmla="*/ 237061 w 1478517"/>
                <a:gd name="connsiteY4" fmla="*/ 857734 h 1107056"/>
                <a:gd name="connsiteX0" fmla="*/ 231599 w 1364316"/>
                <a:gd name="connsiteY0" fmla="*/ 861848 h 1045173"/>
                <a:gd name="connsiteX1" fmla="*/ 232360 w 1364316"/>
                <a:gd name="connsiteY1" fmla="*/ 4114 h 1045173"/>
                <a:gd name="connsiteX2" fmla="*/ 593526 w 1364316"/>
                <a:gd name="connsiteY2" fmla="*/ 644740 h 1045173"/>
                <a:gd name="connsiteX3" fmla="*/ 1360314 w 1364316"/>
                <a:gd name="connsiteY3" fmla="*/ 341103 h 1045173"/>
                <a:gd name="connsiteX4" fmla="*/ 231599 w 1364316"/>
                <a:gd name="connsiteY4" fmla="*/ 861848 h 1045173"/>
                <a:gd name="connsiteX0" fmla="*/ 96127 w 1198027"/>
                <a:gd name="connsiteY0" fmla="*/ 861848 h 864298"/>
                <a:gd name="connsiteX1" fmla="*/ 96888 w 1198027"/>
                <a:gd name="connsiteY1" fmla="*/ 4114 h 864298"/>
                <a:gd name="connsiteX2" fmla="*/ 458054 w 1198027"/>
                <a:gd name="connsiteY2" fmla="*/ 644740 h 864298"/>
                <a:gd name="connsiteX3" fmla="*/ 1193835 w 1198027"/>
                <a:gd name="connsiteY3" fmla="*/ 275489 h 864298"/>
                <a:gd name="connsiteX4" fmla="*/ 96127 w 1198027"/>
                <a:gd name="connsiteY4" fmla="*/ 861848 h 864298"/>
                <a:gd name="connsiteX0" fmla="*/ 96127 w 1206161"/>
                <a:gd name="connsiteY0" fmla="*/ 861848 h 866978"/>
                <a:gd name="connsiteX1" fmla="*/ 96888 w 1206161"/>
                <a:gd name="connsiteY1" fmla="*/ 4114 h 866978"/>
                <a:gd name="connsiteX2" fmla="*/ 458054 w 1206161"/>
                <a:gd name="connsiteY2" fmla="*/ 644740 h 866978"/>
                <a:gd name="connsiteX3" fmla="*/ 1193835 w 1206161"/>
                <a:gd name="connsiteY3" fmla="*/ 275489 h 866978"/>
                <a:gd name="connsiteX4" fmla="*/ 96127 w 1206161"/>
                <a:gd name="connsiteY4" fmla="*/ 861848 h 866978"/>
                <a:gd name="connsiteX0" fmla="*/ 191200 w 1108448"/>
                <a:gd name="connsiteY0" fmla="*/ 992623 h 994720"/>
                <a:gd name="connsiteX1" fmla="*/ 10370 w 1108448"/>
                <a:gd name="connsiteY1" fmla="*/ 8798 h 994720"/>
                <a:gd name="connsiteX2" fmla="*/ 371536 w 1108448"/>
                <a:gd name="connsiteY2" fmla="*/ 649424 h 994720"/>
                <a:gd name="connsiteX3" fmla="*/ 1107317 w 1108448"/>
                <a:gd name="connsiteY3" fmla="*/ 280173 h 994720"/>
                <a:gd name="connsiteX4" fmla="*/ 191200 w 1108448"/>
                <a:gd name="connsiteY4" fmla="*/ 992623 h 994720"/>
                <a:gd name="connsiteX0" fmla="*/ 191200 w 1136553"/>
                <a:gd name="connsiteY0" fmla="*/ 992623 h 995261"/>
                <a:gd name="connsiteX1" fmla="*/ 10370 w 1136553"/>
                <a:gd name="connsiteY1" fmla="*/ 8798 h 995261"/>
                <a:gd name="connsiteX2" fmla="*/ 371536 w 1136553"/>
                <a:gd name="connsiteY2" fmla="*/ 649424 h 995261"/>
                <a:gd name="connsiteX3" fmla="*/ 1107317 w 1136553"/>
                <a:gd name="connsiteY3" fmla="*/ 280173 h 995261"/>
                <a:gd name="connsiteX4" fmla="*/ 191200 w 1136553"/>
                <a:gd name="connsiteY4" fmla="*/ 992623 h 995261"/>
                <a:gd name="connsiteX0" fmla="*/ 254883 w 1200236"/>
                <a:gd name="connsiteY0" fmla="*/ 992454 h 995092"/>
                <a:gd name="connsiteX1" fmla="*/ 74053 w 1200236"/>
                <a:gd name="connsiteY1" fmla="*/ 8629 h 995092"/>
                <a:gd name="connsiteX2" fmla="*/ 435219 w 1200236"/>
                <a:gd name="connsiteY2" fmla="*/ 649255 h 995092"/>
                <a:gd name="connsiteX3" fmla="*/ 1171000 w 1200236"/>
                <a:gd name="connsiteY3" fmla="*/ 280004 h 995092"/>
                <a:gd name="connsiteX4" fmla="*/ 254883 w 1200236"/>
                <a:gd name="connsiteY4" fmla="*/ 992454 h 995092"/>
                <a:gd name="connsiteX0" fmla="*/ 46944 w 1173127"/>
                <a:gd name="connsiteY0" fmla="*/ 8629 h 995092"/>
                <a:gd name="connsiteX1" fmla="*/ 408110 w 1173127"/>
                <a:gd name="connsiteY1" fmla="*/ 649255 h 995092"/>
                <a:gd name="connsiteX2" fmla="*/ 1143891 w 1173127"/>
                <a:gd name="connsiteY2" fmla="*/ 280004 h 995092"/>
                <a:gd name="connsiteX3" fmla="*/ 227774 w 1173127"/>
                <a:gd name="connsiteY3" fmla="*/ 992454 h 995092"/>
                <a:gd name="connsiteX4" fmla="*/ 138384 w 1173127"/>
                <a:gd name="connsiteY4" fmla="*/ 100069 h 995092"/>
                <a:gd name="connsiteX0" fmla="*/ 0 w 1126183"/>
                <a:gd name="connsiteY0" fmla="*/ 8629 h 995092"/>
                <a:gd name="connsiteX1" fmla="*/ 361166 w 1126183"/>
                <a:gd name="connsiteY1" fmla="*/ 649255 h 995092"/>
                <a:gd name="connsiteX2" fmla="*/ 1096947 w 1126183"/>
                <a:gd name="connsiteY2" fmla="*/ 280004 h 995092"/>
                <a:gd name="connsiteX3" fmla="*/ 180830 w 1126183"/>
                <a:gd name="connsiteY3" fmla="*/ 992454 h 995092"/>
                <a:gd name="connsiteX0" fmla="*/ 0 w 1098917"/>
                <a:gd name="connsiteY0" fmla="*/ 12610 h 998579"/>
                <a:gd name="connsiteX1" fmla="*/ 411593 w 1098917"/>
                <a:gd name="connsiteY1" fmla="*/ 556455 h 998579"/>
                <a:gd name="connsiteX2" fmla="*/ 1096947 w 1098917"/>
                <a:gd name="connsiteY2" fmla="*/ 283985 h 998579"/>
                <a:gd name="connsiteX3" fmla="*/ 180830 w 1098917"/>
                <a:gd name="connsiteY3" fmla="*/ 996435 h 998579"/>
                <a:gd name="connsiteX0" fmla="*/ 0 w 1104938"/>
                <a:gd name="connsiteY0" fmla="*/ 12610 h 1000878"/>
                <a:gd name="connsiteX1" fmla="*/ 411593 w 1104938"/>
                <a:gd name="connsiteY1" fmla="*/ 556455 h 1000878"/>
                <a:gd name="connsiteX2" fmla="*/ 1096947 w 1104938"/>
                <a:gd name="connsiteY2" fmla="*/ 283985 h 1000878"/>
                <a:gd name="connsiteX3" fmla="*/ 180830 w 1104938"/>
                <a:gd name="connsiteY3" fmla="*/ 996435 h 100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938" h="1000878">
                  <a:moveTo>
                    <a:pt x="0" y="12610"/>
                  </a:moveTo>
                  <a:cubicBezTo>
                    <a:pt x="178072" y="-43901"/>
                    <a:pt x="411593" y="81255"/>
                    <a:pt x="411593" y="556455"/>
                  </a:cubicBezTo>
                  <a:cubicBezTo>
                    <a:pt x="600222" y="255432"/>
                    <a:pt x="998999" y="-169219"/>
                    <a:pt x="1096947" y="283985"/>
                  </a:cubicBezTo>
                  <a:cubicBezTo>
                    <a:pt x="1194895" y="737189"/>
                    <a:pt x="363655" y="1041664"/>
                    <a:pt x="180830" y="996435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" name="Oval 61">
              <a:extLst>
                <a:ext uri="{FF2B5EF4-FFF2-40B4-BE49-F238E27FC236}">
                  <a16:creationId xmlns:a16="http://schemas.microsoft.com/office/drawing/2014/main" id="{C5F22384-2A71-4780-9EA8-4D744830931B}"/>
                </a:ext>
              </a:extLst>
            </p:cNvPr>
            <p:cNvSpPr/>
            <p:nvPr/>
          </p:nvSpPr>
          <p:spPr>
            <a:xfrm rot="21138707">
              <a:off x="9397493" y="2660186"/>
              <a:ext cx="1663489" cy="1869168"/>
            </a:xfrm>
            <a:custGeom>
              <a:avLst/>
              <a:gdLst>
                <a:gd name="connsiteX0" fmla="*/ 0 w 2634773"/>
                <a:gd name="connsiteY0" fmla="*/ 1460500 h 2921000"/>
                <a:gd name="connsiteX1" fmla="*/ 1317387 w 2634773"/>
                <a:gd name="connsiteY1" fmla="*/ 0 h 2921000"/>
                <a:gd name="connsiteX2" fmla="*/ 2634774 w 2634773"/>
                <a:gd name="connsiteY2" fmla="*/ 1460500 h 2921000"/>
                <a:gd name="connsiteX3" fmla="*/ 1317387 w 2634773"/>
                <a:gd name="connsiteY3" fmla="*/ 2921000 h 2921000"/>
                <a:gd name="connsiteX4" fmla="*/ 0 w 2634773"/>
                <a:gd name="connsiteY4" fmla="*/ 1460500 h 2921000"/>
                <a:gd name="connsiteX0" fmla="*/ 29 w 2634803"/>
                <a:gd name="connsiteY0" fmla="*/ 1460500 h 2511425"/>
                <a:gd name="connsiteX1" fmla="*/ 1317416 w 2634803"/>
                <a:gd name="connsiteY1" fmla="*/ 0 h 2511425"/>
                <a:gd name="connsiteX2" fmla="*/ 2634803 w 2634803"/>
                <a:gd name="connsiteY2" fmla="*/ 1460500 h 2511425"/>
                <a:gd name="connsiteX3" fmla="*/ 1288841 w 2634803"/>
                <a:gd name="connsiteY3" fmla="*/ 2511425 h 2511425"/>
                <a:gd name="connsiteX4" fmla="*/ 29 w 2634803"/>
                <a:gd name="connsiteY4" fmla="*/ 1460500 h 2511425"/>
                <a:gd name="connsiteX0" fmla="*/ 14 w 2634788"/>
                <a:gd name="connsiteY0" fmla="*/ 1460500 h 2511425"/>
                <a:gd name="connsiteX1" fmla="*/ 1317401 w 2634788"/>
                <a:gd name="connsiteY1" fmla="*/ 0 h 2511425"/>
                <a:gd name="connsiteX2" fmla="*/ 2634788 w 2634788"/>
                <a:gd name="connsiteY2" fmla="*/ 1460500 h 2511425"/>
                <a:gd name="connsiteX3" fmla="*/ 1298351 w 2634788"/>
                <a:gd name="connsiteY3" fmla="*/ 2511425 h 2511425"/>
                <a:gd name="connsiteX4" fmla="*/ 14 w 2634788"/>
                <a:gd name="connsiteY4" fmla="*/ 1460500 h 2511425"/>
                <a:gd name="connsiteX0" fmla="*/ 32 w 2634806"/>
                <a:gd name="connsiteY0" fmla="*/ 1460500 h 2538881"/>
                <a:gd name="connsiteX1" fmla="*/ 1317419 w 2634806"/>
                <a:gd name="connsiteY1" fmla="*/ 0 h 2538881"/>
                <a:gd name="connsiteX2" fmla="*/ 2634806 w 2634806"/>
                <a:gd name="connsiteY2" fmla="*/ 1460500 h 2538881"/>
                <a:gd name="connsiteX3" fmla="*/ 1298369 w 2634806"/>
                <a:gd name="connsiteY3" fmla="*/ 2511425 h 2538881"/>
                <a:gd name="connsiteX4" fmla="*/ 32 w 2634806"/>
                <a:gd name="connsiteY4" fmla="*/ 1460500 h 2538881"/>
                <a:gd name="connsiteX0" fmla="*/ 42 w 2634816"/>
                <a:gd name="connsiteY0" fmla="*/ 1460500 h 2545969"/>
                <a:gd name="connsiteX1" fmla="*/ 1317429 w 2634816"/>
                <a:gd name="connsiteY1" fmla="*/ 0 h 2545969"/>
                <a:gd name="connsiteX2" fmla="*/ 2634816 w 2634816"/>
                <a:gd name="connsiteY2" fmla="*/ 1460500 h 2545969"/>
                <a:gd name="connsiteX3" fmla="*/ 1298379 w 2634816"/>
                <a:gd name="connsiteY3" fmla="*/ 2511425 h 2545969"/>
                <a:gd name="connsiteX4" fmla="*/ 42 w 2634816"/>
                <a:gd name="connsiteY4" fmla="*/ 1460500 h 2545969"/>
                <a:gd name="connsiteX0" fmla="*/ 9 w 2630327"/>
                <a:gd name="connsiteY0" fmla="*/ 1460517 h 2511458"/>
                <a:gd name="connsiteX1" fmla="*/ 1317396 w 2630327"/>
                <a:gd name="connsiteY1" fmla="*/ 17 h 2511458"/>
                <a:gd name="connsiteX2" fmla="*/ 2630327 w 2630327"/>
                <a:gd name="connsiteY2" fmla="*/ 1437358 h 2511458"/>
                <a:gd name="connsiteX3" fmla="*/ 1298346 w 2630327"/>
                <a:gd name="connsiteY3" fmla="*/ 2511442 h 2511458"/>
                <a:gd name="connsiteX4" fmla="*/ 9 w 2630327"/>
                <a:gd name="connsiteY4" fmla="*/ 1460517 h 2511458"/>
                <a:gd name="connsiteX0" fmla="*/ 2403 w 2632721"/>
                <a:gd name="connsiteY0" fmla="*/ 1460517 h 2511465"/>
                <a:gd name="connsiteX1" fmla="*/ 1319790 w 2632721"/>
                <a:gd name="connsiteY1" fmla="*/ 17 h 2511465"/>
                <a:gd name="connsiteX2" fmla="*/ 2632721 w 2632721"/>
                <a:gd name="connsiteY2" fmla="*/ 1437358 h 2511465"/>
                <a:gd name="connsiteX3" fmla="*/ 1300740 w 2632721"/>
                <a:gd name="connsiteY3" fmla="*/ 2511442 h 2511465"/>
                <a:gd name="connsiteX4" fmla="*/ 2403 w 2632721"/>
                <a:gd name="connsiteY4" fmla="*/ 1460517 h 2511465"/>
                <a:gd name="connsiteX0" fmla="*/ 134661 w 2764979"/>
                <a:gd name="connsiteY0" fmla="*/ 1461656 h 2512594"/>
                <a:gd name="connsiteX1" fmla="*/ 189590 w 2764979"/>
                <a:gd name="connsiteY1" fmla="*/ 1200158 h 2512594"/>
                <a:gd name="connsiteX2" fmla="*/ 1452048 w 2764979"/>
                <a:gd name="connsiteY2" fmla="*/ 1156 h 2512594"/>
                <a:gd name="connsiteX3" fmla="*/ 2764979 w 2764979"/>
                <a:gd name="connsiteY3" fmla="*/ 1438497 h 2512594"/>
                <a:gd name="connsiteX4" fmla="*/ 1432998 w 2764979"/>
                <a:gd name="connsiteY4" fmla="*/ 2512581 h 2512594"/>
                <a:gd name="connsiteX5" fmla="*/ 134661 w 2764979"/>
                <a:gd name="connsiteY5" fmla="*/ 1461656 h 2512594"/>
                <a:gd name="connsiteX0" fmla="*/ 1243418 w 2575399"/>
                <a:gd name="connsiteY0" fmla="*/ 2512581 h 2515964"/>
                <a:gd name="connsiteX1" fmla="*/ 10 w 2575399"/>
                <a:gd name="connsiteY1" fmla="*/ 1200158 h 2515964"/>
                <a:gd name="connsiteX2" fmla="*/ 1262468 w 2575399"/>
                <a:gd name="connsiteY2" fmla="*/ 1156 h 2515964"/>
                <a:gd name="connsiteX3" fmla="*/ 2575399 w 2575399"/>
                <a:gd name="connsiteY3" fmla="*/ 1438497 h 2515964"/>
                <a:gd name="connsiteX4" fmla="*/ 1243418 w 2575399"/>
                <a:gd name="connsiteY4" fmla="*/ 2512581 h 2515964"/>
                <a:gd name="connsiteX0" fmla="*/ 1247623 w 2579604"/>
                <a:gd name="connsiteY0" fmla="*/ 2512581 h 2515964"/>
                <a:gd name="connsiteX1" fmla="*/ 4215 w 2579604"/>
                <a:gd name="connsiteY1" fmla="*/ 1200158 h 2515964"/>
                <a:gd name="connsiteX2" fmla="*/ 1266673 w 2579604"/>
                <a:gd name="connsiteY2" fmla="*/ 1156 h 2515964"/>
                <a:gd name="connsiteX3" fmla="*/ 2579604 w 2579604"/>
                <a:gd name="connsiteY3" fmla="*/ 1438497 h 2515964"/>
                <a:gd name="connsiteX4" fmla="*/ 1247623 w 2579604"/>
                <a:gd name="connsiteY4" fmla="*/ 2512581 h 2515964"/>
                <a:gd name="connsiteX0" fmla="*/ 1247956 w 2579937"/>
                <a:gd name="connsiteY0" fmla="*/ 2512581 h 2515964"/>
                <a:gd name="connsiteX1" fmla="*/ 4548 w 2579937"/>
                <a:gd name="connsiteY1" fmla="*/ 1200158 h 2515964"/>
                <a:gd name="connsiteX2" fmla="*/ 1267006 w 2579937"/>
                <a:gd name="connsiteY2" fmla="*/ 1156 h 2515964"/>
                <a:gd name="connsiteX3" fmla="*/ 2579937 w 2579937"/>
                <a:gd name="connsiteY3" fmla="*/ 1438497 h 2515964"/>
                <a:gd name="connsiteX4" fmla="*/ 1247956 w 2579937"/>
                <a:gd name="connsiteY4" fmla="*/ 2512581 h 2515964"/>
                <a:gd name="connsiteX0" fmla="*/ 1247956 w 2579937"/>
                <a:gd name="connsiteY0" fmla="*/ 2512748 h 2516131"/>
                <a:gd name="connsiteX1" fmla="*/ 4548 w 2579937"/>
                <a:gd name="connsiteY1" fmla="*/ 1200325 h 2516131"/>
                <a:gd name="connsiteX2" fmla="*/ 1267006 w 2579937"/>
                <a:gd name="connsiteY2" fmla="*/ 1323 h 2516131"/>
                <a:gd name="connsiteX3" fmla="*/ 2579937 w 2579937"/>
                <a:gd name="connsiteY3" fmla="*/ 1438664 h 2516131"/>
                <a:gd name="connsiteX4" fmla="*/ 1247956 w 2579937"/>
                <a:gd name="connsiteY4" fmla="*/ 2512748 h 2516131"/>
                <a:gd name="connsiteX0" fmla="*/ 1247785 w 2351085"/>
                <a:gd name="connsiteY0" fmla="*/ 2512745 h 2516115"/>
                <a:gd name="connsiteX1" fmla="*/ 4377 w 2351085"/>
                <a:gd name="connsiteY1" fmla="*/ 1200322 h 2516115"/>
                <a:gd name="connsiteX2" fmla="*/ 1266835 w 2351085"/>
                <a:gd name="connsiteY2" fmla="*/ 1320 h 2516115"/>
                <a:gd name="connsiteX3" fmla="*/ 2351084 w 2351085"/>
                <a:gd name="connsiteY3" fmla="*/ 1438294 h 2516115"/>
                <a:gd name="connsiteX4" fmla="*/ 1247785 w 2351085"/>
                <a:gd name="connsiteY4" fmla="*/ 2512745 h 2516115"/>
                <a:gd name="connsiteX0" fmla="*/ 1247785 w 2351084"/>
                <a:gd name="connsiteY0" fmla="*/ 2607771 h 2611141"/>
                <a:gd name="connsiteX1" fmla="*/ 4377 w 2351084"/>
                <a:gd name="connsiteY1" fmla="*/ 1295348 h 2611141"/>
                <a:gd name="connsiteX2" fmla="*/ 1266835 w 2351084"/>
                <a:gd name="connsiteY2" fmla="*/ 96346 h 2611141"/>
                <a:gd name="connsiteX3" fmla="*/ 2351084 w 2351084"/>
                <a:gd name="connsiteY3" fmla="*/ 1533320 h 2611141"/>
                <a:gd name="connsiteX4" fmla="*/ 1247785 w 2351084"/>
                <a:gd name="connsiteY4" fmla="*/ 2607771 h 2611141"/>
                <a:gd name="connsiteX0" fmla="*/ 1247785 w 2351716"/>
                <a:gd name="connsiteY0" fmla="*/ 2666208 h 2669578"/>
                <a:gd name="connsiteX1" fmla="*/ 4377 w 2351716"/>
                <a:gd name="connsiteY1" fmla="*/ 1353785 h 2669578"/>
                <a:gd name="connsiteX2" fmla="*/ 1266835 w 2351716"/>
                <a:gd name="connsiteY2" fmla="*/ 154783 h 2669578"/>
                <a:gd name="connsiteX3" fmla="*/ 1413880 w 2351716"/>
                <a:gd name="connsiteY3" fmla="*/ 172518 h 2669578"/>
                <a:gd name="connsiteX4" fmla="*/ 2351084 w 2351716"/>
                <a:gd name="connsiteY4" fmla="*/ 1591757 h 2669578"/>
                <a:gd name="connsiteX5" fmla="*/ 1247785 w 2351716"/>
                <a:gd name="connsiteY5" fmla="*/ 2666208 h 2669578"/>
                <a:gd name="connsiteX0" fmla="*/ 1247785 w 2351716"/>
                <a:gd name="connsiteY0" fmla="*/ 2495103 h 2498473"/>
                <a:gd name="connsiteX1" fmla="*/ 4377 w 2351716"/>
                <a:gd name="connsiteY1" fmla="*/ 1182680 h 2498473"/>
                <a:gd name="connsiteX2" fmla="*/ 1413880 w 2351716"/>
                <a:gd name="connsiteY2" fmla="*/ 1413 h 2498473"/>
                <a:gd name="connsiteX3" fmla="*/ 2351084 w 2351716"/>
                <a:gd name="connsiteY3" fmla="*/ 1420652 h 2498473"/>
                <a:gd name="connsiteX4" fmla="*/ 1247785 w 2351716"/>
                <a:gd name="connsiteY4" fmla="*/ 2495103 h 2498473"/>
                <a:gd name="connsiteX0" fmla="*/ 1170741 w 2274672"/>
                <a:gd name="connsiteY0" fmla="*/ 2494836 h 2494972"/>
                <a:gd name="connsiteX1" fmla="*/ 4682 w 2274672"/>
                <a:gd name="connsiteY1" fmla="*/ 1377468 h 2494972"/>
                <a:gd name="connsiteX2" fmla="*/ 1336836 w 2274672"/>
                <a:gd name="connsiteY2" fmla="*/ 1146 h 2494972"/>
                <a:gd name="connsiteX3" fmla="*/ 2274040 w 2274672"/>
                <a:gd name="connsiteY3" fmla="*/ 1420385 h 2494972"/>
                <a:gd name="connsiteX4" fmla="*/ 1170741 w 2274672"/>
                <a:gd name="connsiteY4" fmla="*/ 2494836 h 2494972"/>
                <a:gd name="connsiteX0" fmla="*/ 1170706 w 2232422"/>
                <a:gd name="connsiteY0" fmla="*/ 2494836 h 2495004"/>
                <a:gd name="connsiteX1" fmla="*/ 4647 w 2232422"/>
                <a:gd name="connsiteY1" fmla="*/ 1377468 h 2495004"/>
                <a:gd name="connsiteX2" fmla="*/ 1336801 w 2232422"/>
                <a:gd name="connsiteY2" fmla="*/ 1146 h 2495004"/>
                <a:gd name="connsiteX3" fmla="*/ 2231754 w 2232422"/>
                <a:gd name="connsiteY3" fmla="*/ 1425023 h 2495004"/>
                <a:gd name="connsiteX4" fmla="*/ 1170706 w 2232422"/>
                <a:gd name="connsiteY4" fmla="*/ 2494836 h 2495004"/>
                <a:gd name="connsiteX0" fmla="*/ 1170721 w 2251476"/>
                <a:gd name="connsiteY0" fmla="*/ 2494836 h 2495113"/>
                <a:gd name="connsiteX1" fmla="*/ 4662 w 2251476"/>
                <a:gd name="connsiteY1" fmla="*/ 1377468 h 2495113"/>
                <a:gd name="connsiteX2" fmla="*/ 1336816 w 2251476"/>
                <a:gd name="connsiteY2" fmla="*/ 1146 h 2495113"/>
                <a:gd name="connsiteX3" fmla="*/ 2250825 w 2251476"/>
                <a:gd name="connsiteY3" fmla="*/ 1437824 h 2495113"/>
                <a:gd name="connsiteX4" fmla="*/ 1170721 w 2251476"/>
                <a:gd name="connsiteY4" fmla="*/ 2494836 h 2495113"/>
                <a:gd name="connsiteX0" fmla="*/ 1170721 w 2250825"/>
                <a:gd name="connsiteY0" fmla="*/ 2494836 h 2495114"/>
                <a:gd name="connsiteX1" fmla="*/ 4662 w 2250825"/>
                <a:gd name="connsiteY1" fmla="*/ 1377468 h 2495114"/>
                <a:gd name="connsiteX2" fmla="*/ 1336816 w 2250825"/>
                <a:gd name="connsiteY2" fmla="*/ 1146 h 2495114"/>
                <a:gd name="connsiteX3" fmla="*/ 2250825 w 2250825"/>
                <a:gd name="connsiteY3" fmla="*/ 1437824 h 2495114"/>
                <a:gd name="connsiteX4" fmla="*/ 1170721 w 2250825"/>
                <a:gd name="connsiteY4" fmla="*/ 2494836 h 249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0825" h="2495114">
                  <a:moveTo>
                    <a:pt x="1170721" y="2494836"/>
                  </a:moveTo>
                  <a:cubicBezTo>
                    <a:pt x="796361" y="2484777"/>
                    <a:pt x="-71108" y="2215120"/>
                    <a:pt x="4662" y="1377468"/>
                  </a:cubicBezTo>
                  <a:cubicBezTo>
                    <a:pt x="32344" y="961853"/>
                    <a:pt x="945698" y="-38516"/>
                    <a:pt x="1336816" y="1146"/>
                  </a:cubicBezTo>
                  <a:cubicBezTo>
                    <a:pt x="1517524" y="240642"/>
                    <a:pt x="2177914" y="692899"/>
                    <a:pt x="2250825" y="1437824"/>
                  </a:cubicBezTo>
                  <a:cubicBezTo>
                    <a:pt x="2250825" y="2244436"/>
                    <a:pt x="1545081" y="2504895"/>
                    <a:pt x="1170721" y="249483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6993920-3A0E-49C6-B701-F4E9BF2DAABE}"/>
                </a:ext>
              </a:extLst>
            </p:cNvPr>
            <p:cNvGrpSpPr/>
            <p:nvPr/>
          </p:nvGrpSpPr>
          <p:grpSpPr>
            <a:xfrm>
              <a:off x="10121130" y="3740489"/>
              <a:ext cx="890488" cy="1361898"/>
              <a:chOff x="6732839" y="5647521"/>
              <a:chExt cx="1215120" cy="1858386"/>
            </a:xfrm>
          </p:grpSpPr>
          <p:sp>
            <p:nvSpPr>
              <p:cNvPr id="23" name="Rectangle 62">
                <a:extLst>
                  <a:ext uri="{FF2B5EF4-FFF2-40B4-BE49-F238E27FC236}">
                    <a16:creationId xmlns:a16="http://schemas.microsoft.com/office/drawing/2014/main" id="{76615333-1D01-4EC0-A332-1103E1D48FBF}"/>
                  </a:ext>
                </a:extLst>
              </p:cNvPr>
              <p:cNvSpPr/>
              <p:nvPr/>
            </p:nvSpPr>
            <p:spPr>
              <a:xfrm rot="18729688">
                <a:off x="6577882" y="5850845"/>
                <a:ext cx="1573401" cy="1166753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79159 w 979159"/>
                  <a:gd name="connsiteY0" fmla="*/ 1133919 h 1379737"/>
                  <a:gd name="connsiteX1" fmla="*/ 137160 w 979159"/>
                  <a:gd name="connsiteY1" fmla="*/ 1379737 h 1379737"/>
                  <a:gd name="connsiteX2" fmla="*/ 0 w 979159"/>
                  <a:gd name="connsiteY2" fmla="*/ 1050172 h 1379737"/>
                  <a:gd name="connsiteX3" fmla="*/ 593531 w 979159"/>
                  <a:gd name="connsiteY3" fmla="*/ 0 h 1379737"/>
                  <a:gd name="connsiteX0" fmla="*/ 979159 w 979159"/>
                  <a:gd name="connsiteY0" fmla="*/ 1284302 h 1530120"/>
                  <a:gd name="connsiteX1" fmla="*/ 137160 w 979159"/>
                  <a:gd name="connsiteY1" fmla="*/ 1530120 h 1530120"/>
                  <a:gd name="connsiteX2" fmla="*/ 0 w 979159"/>
                  <a:gd name="connsiteY2" fmla="*/ 1200555 h 1530120"/>
                  <a:gd name="connsiteX3" fmla="*/ 688652 w 979159"/>
                  <a:gd name="connsiteY3" fmla="*/ 0 h 1530120"/>
                  <a:gd name="connsiteX0" fmla="*/ 979159 w 979159"/>
                  <a:gd name="connsiteY0" fmla="*/ 920935 h 1166753"/>
                  <a:gd name="connsiteX1" fmla="*/ 137160 w 979159"/>
                  <a:gd name="connsiteY1" fmla="*/ 1166753 h 1166753"/>
                  <a:gd name="connsiteX2" fmla="*/ 0 w 979159"/>
                  <a:gd name="connsiteY2" fmla="*/ 837188 h 1166753"/>
                  <a:gd name="connsiteX3" fmla="*/ 400897 w 979159"/>
                  <a:gd name="connsiteY3" fmla="*/ 0 h 1166753"/>
                  <a:gd name="connsiteX0" fmla="*/ 1192697 w 1192697"/>
                  <a:gd name="connsiteY0" fmla="*/ 830371 h 1166753"/>
                  <a:gd name="connsiteX1" fmla="*/ 137160 w 1192697"/>
                  <a:gd name="connsiteY1" fmla="*/ 1166753 h 1166753"/>
                  <a:gd name="connsiteX2" fmla="*/ 0 w 1192697"/>
                  <a:gd name="connsiteY2" fmla="*/ 837188 h 1166753"/>
                  <a:gd name="connsiteX3" fmla="*/ 400897 w 1192697"/>
                  <a:gd name="connsiteY3" fmla="*/ 0 h 1166753"/>
                  <a:gd name="connsiteX0" fmla="*/ 1573401 w 1573401"/>
                  <a:gd name="connsiteY0" fmla="*/ 724102 h 1166753"/>
                  <a:gd name="connsiteX1" fmla="*/ 137160 w 1573401"/>
                  <a:gd name="connsiteY1" fmla="*/ 1166753 h 1166753"/>
                  <a:gd name="connsiteX2" fmla="*/ 0 w 1573401"/>
                  <a:gd name="connsiteY2" fmla="*/ 837188 h 1166753"/>
                  <a:gd name="connsiteX3" fmla="*/ 400897 w 1573401"/>
                  <a:gd name="connsiteY3" fmla="*/ 0 h 1166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3401" h="1166753">
                    <a:moveTo>
                      <a:pt x="1573401" y="724102"/>
                    </a:moveTo>
                    <a:cubicBezTo>
                      <a:pt x="1410841" y="966672"/>
                      <a:pt x="360680" y="1160403"/>
                      <a:pt x="137160" y="1166753"/>
                    </a:cubicBezTo>
                    <a:lnTo>
                      <a:pt x="0" y="837188"/>
                    </a:lnTo>
                    <a:cubicBezTo>
                      <a:pt x="92836" y="230671"/>
                      <a:pt x="400897" y="0"/>
                      <a:pt x="400897" y="0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24" name="Oval 64">
                <a:extLst>
                  <a:ext uri="{FF2B5EF4-FFF2-40B4-BE49-F238E27FC236}">
                    <a16:creationId xmlns:a16="http://schemas.microsoft.com/office/drawing/2014/main" id="{FA8AC464-644F-4826-B59C-2A43AF30BFCA}"/>
                  </a:ext>
                </a:extLst>
              </p:cNvPr>
              <p:cNvSpPr/>
              <p:nvPr/>
            </p:nvSpPr>
            <p:spPr>
              <a:xfrm flipV="1">
                <a:off x="6732839" y="7195184"/>
                <a:ext cx="629470" cy="310723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  <a:gd name="connsiteX0" fmla="*/ 471549 w 934187"/>
                  <a:gd name="connsiteY0" fmla="*/ 3333305 h 4633656"/>
                  <a:gd name="connsiteX1" fmla="*/ 119125 w 934187"/>
                  <a:gd name="connsiteY1" fmla="*/ 40884 h 4633656"/>
                  <a:gd name="connsiteX2" fmla="*/ 933474 w 934187"/>
                  <a:gd name="connsiteY2" fmla="*/ 3826369 h 4633656"/>
                  <a:gd name="connsiteX3" fmla="*/ 471549 w 934187"/>
                  <a:gd name="connsiteY3" fmla="*/ 3333305 h 4633656"/>
                  <a:gd name="connsiteX0" fmla="*/ 471549 w 934142"/>
                  <a:gd name="connsiteY0" fmla="*/ 4170837 h 5471188"/>
                  <a:gd name="connsiteX1" fmla="*/ 119125 w 934142"/>
                  <a:gd name="connsiteY1" fmla="*/ 878416 h 5471188"/>
                  <a:gd name="connsiteX2" fmla="*/ 933474 w 934142"/>
                  <a:gd name="connsiteY2" fmla="*/ 4663901 h 5471188"/>
                  <a:gd name="connsiteX3" fmla="*/ 471549 w 934142"/>
                  <a:gd name="connsiteY3" fmla="*/ 4170837 h 5471188"/>
                  <a:gd name="connsiteX0" fmla="*/ 471549 w 886595"/>
                  <a:gd name="connsiteY0" fmla="*/ 4262110 h 5182044"/>
                  <a:gd name="connsiteX1" fmla="*/ 119125 w 886595"/>
                  <a:gd name="connsiteY1" fmla="*/ 969689 h 5182044"/>
                  <a:gd name="connsiteX2" fmla="*/ 885849 w 886595"/>
                  <a:gd name="connsiteY2" fmla="*/ 4023529 h 5182044"/>
                  <a:gd name="connsiteX3" fmla="*/ 471549 w 886595"/>
                  <a:gd name="connsiteY3" fmla="*/ 4262110 h 5182044"/>
                  <a:gd name="connsiteX0" fmla="*/ 522510 w 880406"/>
                  <a:gd name="connsiteY0" fmla="*/ 4445022 h 5292079"/>
                  <a:gd name="connsiteX1" fmla="*/ 112936 w 880406"/>
                  <a:gd name="connsiteY1" fmla="*/ 969689 h 5292079"/>
                  <a:gd name="connsiteX2" fmla="*/ 879660 w 880406"/>
                  <a:gd name="connsiteY2" fmla="*/ 4023529 h 5292079"/>
                  <a:gd name="connsiteX3" fmla="*/ 522510 w 880406"/>
                  <a:gd name="connsiteY3" fmla="*/ 4445022 h 5292079"/>
                  <a:gd name="connsiteX0" fmla="*/ 531064 w 888943"/>
                  <a:gd name="connsiteY0" fmla="*/ 3673761 h 4520818"/>
                  <a:gd name="connsiteX1" fmla="*/ 111965 w 888943"/>
                  <a:gd name="connsiteY1" fmla="*/ 1112984 h 4520818"/>
                  <a:gd name="connsiteX2" fmla="*/ 888214 w 888943"/>
                  <a:gd name="connsiteY2" fmla="*/ 3252268 h 4520818"/>
                  <a:gd name="connsiteX3" fmla="*/ 531064 w 888943"/>
                  <a:gd name="connsiteY3" fmla="*/ 3673761 h 4520818"/>
                  <a:gd name="connsiteX0" fmla="*/ 531064 w 888943"/>
                  <a:gd name="connsiteY0" fmla="*/ 3673761 h 4520818"/>
                  <a:gd name="connsiteX1" fmla="*/ 111965 w 888943"/>
                  <a:gd name="connsiteY1" fmla="*/ 1112984 h 4520818"/>
                  <a:gd name="connsiteX2" fmla="*/ 888214 w 888943"/>
                  <a:gd name="connsiteY2" fmla="*/ 3252268 h 4520818"/>
                  <a:gd name="connsiteX3" fmla="*/ 531064 w 888943"/>
                  <a:gd name="connsiteY3" fmla="*/ 3673761 h 4520818"/>
                  <a:gd name="connsiteX0" fmla="*/ 419099 w 776978"/>
                  <a:gd name="connsiteY0" fmla="*/ 3673761 h 4520818"/>
                  <a:gd name="connsiteX1" fmla="*/ 0 w 776978"/>
                  <a:gd name="connsiteY1" fmla="*/ 1112984 h 4520818"/>
                  <a:gd name="connsiteX2" fmla="*/ 776249 w 776978"/>
                  <a:gd name="connsiteY2" fmla="*/ 3252268 h 4520818"/>
                  <a:gd name="connsiteX3" fmla="*/ 419099 w 776978"/>
                  <a:gd name="connsiteY3" fmla="*/ 3673761 h 4520818"/>
                  <a:gd name="connsiteX0" fmla="*/ 419099 w 776978"/>
                  <a:gd name="connsiteY0" fmla="*/ 3673761 h 4520818"/>
                  <a:gd name="connsiteX1" fmla="*/ 0 w 776978"/>
                  <a:gd name="connsiteY1" fmla="*/ 1112984 h 4520818"/>
                  <a:gd name="connsiteX2" fmla="*/ 776249 w 776978"/>
                  <a:gd name="connsiteY2" fmla="*/ 3252268 h 4520818"/>
                  <a:gd name="connsiteX3" fmla="*/ 419099 w 776978"/>
                  <a:gd name="connsiteY3" fmla="*/ 3673761 h 4520818"/>
                  <a:gd name="connsiteX0" fmla="*/ 419099 w 776249"/>
                  <a:gd name="connsiteY0" fmla="*/ 3673761 h 4520818"/>
                  <a:gd name="connsiteX1" fmla="*/ 0 w 776249"/>
                  <a:gd name="connsiteY1" fmla="*/ 1112984 h 4520818"/>
                  <a:gd name="connsiteX2" fmla="*/ 776249 w 776249"/>
                  <a:gd name="connsiteY2" fmla="*/ 3252268 h 4520818"/>
                  <a:gd name="connsiteX3" fmla="*/ 419099 w 776249"/>
                  <a:gd name="connsiteY3" fmla="*/ 3673761 h 4520818"/>
                  <a:gd name="connsiteX0" fmla="*/ 419099 w 776249"/>
                  <a:gd name="connsiteY0" fmla="*/ 3990942 h 4837999"/>
                  <a:gd name="connsiteX1" fmla="*/ 0 w 776249"/>
                  <a:gd name="connsiteY1" fmla="*/ 1430165 h 4837999"/>
                  <a:gd name="connsiteX2" fmla="*/ 776249 w 776249"/>
                  <a:gd name="connsiteY2" fmla="*/ 3569449 h 4837999"/>
                  <a:gd name="connsiteX3" fmla="*/ 419099 w 776249"/>
                  <a:gd name="connsiteY3" fmla="*/ 3990942 h 4837999"/>
                  <a:gd name="connsiteX0" fmla="*/ 419099 w 776249"/>
                  <a:gd name="connsiteY0" fmla="*/ 4103339 h 4777163"/>
                  <a:gd name="connsiteX1" fmla="*/ 0 w 776249"/>
                  <a:gd name="connsiteY1" fmla="*/ 1542562 h 4777163"/>
                  <a:gd name="connsiteX2" fmla="*/ 776249 w 776249"/>
                  <a:gd name="connsiteY2" fmla="*/ 3133112 h 4777163"/>
                  <a:gd name="connsiteX3" fmla="*/ 419099 w 776249"/>
                  <a:gd name="connsiteY3" fmla="*/ 4103339 h 4777163"/>
                  <a:gd name="connsiteX0" fmla="*/ 380999 w 776249"/>
                  <a:gd name="connsiteY0" fmla="*/ 4469161 h 5057531"/>
                  <a:gd name="connsiteX1" fmla="*/ 0 w 776249"/>
                  <a:gd name="connsiteY1" fmla="*/ 1542562 h 5057531"/>
                  <a:gd name="connsiteX2" fmla="*/ 776249 w 776249"/>
                  <a:gd name="connsiteY2" fmla="*/ 3133112 h 5057531"/>
                  <a:gd name="connsiteX3" fmla="*/ 380999 w 776249"/>
                  <a:gd name="connsiteY3" fmla="*/ 4469161 h 5057531"/>
                  <a:gd name="connsiteX0" fmla="*/ 380999 w 707192"/>
                  <a:gd name="connsiteY0" fmla="*/ 4469161 h 5057531"/>
                  <a:gd name="connsiteX1" fmla="*/ 0 w 707192"/>
                  <a:gd name="connsiteY1" fmla="*/ 1542562 h 5057531"/>
                  <a:gd name="connsiteX2" fmla="*/ 707192 w 707192"/>
                  <a:gd name="connsiteY2" fmla="*/ 3133112 h 5057531"/>
                  <a:gd name="connsiteX3" fmla="*/ 380999 w 707192"/>
                  <a:gd name="connsiteY3" fmla="*/ 4469161 h 5057531"/>
                  <a:gd name="connsiteX0" fmla="*/ 380999 w 721480"/>
                  <a:gd name="connsiteY0" fmla="*/ 4659715 h 5119078"/>
                  <a:gd name="connsiteX1" fmla="*/ 0 w 721480"/>
                  <a:gd name="connsiteY1" fmla="*/ 1733116 h 5119078"/>
                  <a:gd name="connsiteX2" fmla="*/ 721480 w 721480"/>
                  <a:gd name="connsiteY2" fmla="*/ 2546298 h 5119078"/>
                  <a:gd name="connsiteX3" fmla="*/ 380999 w 721480"/>
                  <a:gd name="connsiteY3" fmla="*/ 4659715 h 5119078"/>
                  <a:gd name="connsiteX0" fmla="*/ 380999 w 721480"/>
                  <a:gd name="connsiteY0" fmla="*/ 4659715 h 4729712"/>
                  <a:gd name="connsiteX1" fmla="*/ 0 w 721480"/>
                  <a:gd name="connsiteY1" fmla="*/ 1733116 h 4729712"/>
                  <a:gd name="connsiteX2" fmla="*/ 721480 w 721480"/>
                  <a:gd name="connsiteY2" fmla="*/ 2546298 h 4729712"/>
                  <a:gd name="connsiteX3" fmla="*/ 380999 w 721480"/>
                  <a:gd name="connsiteY3" fmla="*/ 4659715 h 4729712"/>
                  <a:gd name="connsiteX0" fmla="*/ 380999 w 721480"/>
                  <a:gd name="connsiteY0" fmla="*/ 4659715 h 4659754"/>
                  <a:gd name="connsiteX1" fmla="*/ 0 w 721480"/>
                  <a:gd name="connsiteY1" fmla="*/ 1733116 h 4659754"/>
                  <a:gd name="connsiteX2" fmla="*/ 721480 w 721480"/>
                  <a:gd name="connsiteY2" fmla="*/ 2546298 h 4659754"/>
                  <a:gd name="connsiteX3" fmla="*/ 380999 w 721480"/>
                  <a:gd name="connsiteY3" fmla="*/ 4659715 h 4659754"/>
                  <a:gd name="connsiteX0" fmla="*/ 395287 w 721480"/>
                  <a:gd name="connsiteY0" fmla="*/ 4659716 h 4659754"/>
                  <a:gd name="connsiteX1" fmla="*/ 0 w 721480"/>
                  <a:gd name="connsiteY1" fmla="*/ 1733116 h 4659754"/>
                  <a:gd name="connsiteX2" fmla="*/ 721480 w 721480"/>
                  <a:gd name="connsiteY2" fmla="*/ 2546298 h 4659754"/>
                  <a:gd name="connsiteX3" fmla="*/ 395287 w 721480"/>
                  <a:gd name="connsiteY3" fmla="*/ 4659716 h 4659754"/>
                  <a:gd name="connsiteX0" fmla="*/ 395287 w 721480"/>
                  <a:gd name="connsiteY0" fmla="*/ 4273365 h 4273403"/>
                  <a:gd name="connsiteX1" fmla="*/ 0 w 721480"/>
                  <a:gd name="connsiteY1" fmla="*/ 1895499 h 4273403"/>
                  <a:gd name="connsiteX2" fmla="*/ 721480 w 721480"/>
                  <a:gd name="connsiteY2" fmla="*/ 2159947 h 4273403"/>
                  <a:gd name="connsiteX3" fmla="*/ 395287 w 721480"/>
                  <a:gd name="connsiteY3" fmla="*/ 4273365 h 4273403"/>
                  <a:gd name="connsiteX0" fmla="*/ 395342 w 721535"/>
                  <a:gd name="connsiteY0" fmla="*/ 4193172 h 4193210"/>
                  <a:gd name="connsiteX1" fmla="*/ 55 w 721535"/>
                  <a:gd name="connsiteY1" fmla="*/ 1815306 h 4193210"/>
                  <a:gd name="connsiteX2" fmla="*/ 721535 w 721535"/>
                  <a:gd name="connsiteY2" fmla="*/ 2079754 h 4193210"/>
                  <a:gd name="connsiteX3" fmla="*/ 395342 w 721535"/>
                  <a:gd name="connsiteY3" fmla="*/ 4193172 h 4193210"/>
                  <a:gd name="connsiteX0" fmla="*/ 338198 w 664391"/>
                  <a:gd name="connsiteY0" fmla="*/ 5273587 h 5273625"/>
                  <a:gd name="connsiteX1" fmla="*/ 61 w 664391"/>
                  <a:gd name="connsiteY1" fmla="*/ 1432430 h 5273625"/>
                  <a:gd name="connsiteX2" fmla="*/ 664391 w 664391"/>
                  <a:gd name="connsiteY2" fmla="*/ 3160169 h 5273625"/>
                  <a:gd name="connsiteX3" fmla="*/ 338198 w 664391"/>
                  <a:gd name="connsiteY3" fmla="*/ 5273587 h 5273625"/>
                  <a:gd name="connsiteX0" fmla="*/ 303277 w 629470"/>
                  <a:gd name="connsiteY0" fmla="*/ 5966864 h 5966902"/>
                  <a:gd name="connsiteX1" fmla="*/ 65 w 629470"/>
                  <a:gd name="connsiteY1" fmla="*/ 1272122 h 5966902"/>
                  <a:gd name="connsiteX2" fmla="*/ 629470 w 629470"/>
                  <a:gd name="connsiteY2" fmla="*/ 3853446 h 5966902"/>
                  <a:gd name="connsiteX3" fmla="*/ 303277 w 629470"/>
                  <a:gd name="connsiteY3" fmla="*/ 5966864 h 5966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9470" h="5966902">
                    <a:moveTo>
                      <a:pt x="303277" y="5966864"/>
                    </a:moveTo>
                    <a:cubicBezTo>
                      <a:pt x="306878" y="4448083"/>
                      <a:pt x="60873" y="2933705"/>
                      <a:pt x="65" y="1272122"/>
                    </a:cubicBezTo>
                    <a:cubicBezTo>
                      <a:pt x="-7293" y="-2254274"/>
                      <a:pt x="621006" y="2529764"/>
                      <a:pt x="629470" y="3853446"/>
                    </a:cubicBezTo>
                    <a:cubicBezTo>
                      <a:pt x="597720" y="5170410"/>
                      <a:pt x="361055" y="5972856"/>
                      <a:pt x="303277" y="5966864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39" name="Rectangle 113">
              <a:extLst>
                <a:ext uri="{FF2B5EF4-FFF2-40B4-BE49-F238E27FC236}">
                  <a16:creationId xmlns:a16="http://schemas.microsoft.com/office/drawing/2014/main" id="{72C4415F-7912-4AF5-862D-F84C0D36C936}"/>
                </a:ext>
              </a:extLst>
            </p:cNvPr>
            <p:cNvSpPr/>
            <p:nvPr/>
          </p:nvSpPr>
          <p:spPr>
            <a:xfrm>
              <a:off x="9044487" y="963119"/>
              <a:ext cx="2238434" cy="2010277"/>
            </a:xfrm>
            <a:custGeom>
              <a:avLst/>
              <a:gdLst>
                <a:gd name="connsiteX0" fmla="*/ 0 w 1727200"/>
                <a:gd name="connsiteY0" fmla="*/ 0 h 3108712"/>
                <a:gd name="connsiteX1" fmla="*/ 1727200 w 1727200"/>
                <a:gd name="connsiteY1" fmla="*/ 0 h 3108712"/>
                <a:gd name="connsiteX2" fmla="*/ 1727200 w 1727200"/>
                <a:gd name="connsiteY2" fmla="*/ 3108712 h 3108712"/>
                <a:gd name="connsiteX3" fmla="*/ 0 w 1727200"/>
                <a:gd name="connsiteY3" fmla="*/ 3108712 h 3108712"/>
                <a:gd name="connsiteX4" fmla="*/ 0 w 1727200"/>
                <a:gd name="connsiteY4" fmla="*/ 0 h 3108712"/>
                <a:gd name="connsiteX0" fmla="*/ 0 w 2413000"/>
                <a:gd name="connsiteY0" fmla="*/ 0 h 3172212"/>
                <a:gd name="connsiteX1" fmla="*/ 2413000 w 2413000"/>
                <a:gd name="connsiteY1" fmla="*/ 63500 h 3172212"/>
                <a:gd name="connsiteX2" fmla="*/ 2413000 w 2413000"/>
                <a:gd name="connsiteY2" fmla="*/ 3172212 h 3172212"/>
                <a:gd name="connsiteX3" fmla="*/ 685800 w 2413000"/>
                <a:gd name="connsiteY3" fmla="*/ 3172212 h 3172212"/>
                <a:gd name="connsiteX4" fmla="*/ 0 w 2413000"/>
                <a:gd name="connsiteY4" fmla="*/ 0 h 3172212"/>
                <a:gd name="connsiteX0" fmla="*/ 0 w 2819400"/>
                <a:gd name="connsiteY0" fmla="*/ 0 h 3172212"/>
                <a:gd name="connsiteX1" fmla="*/ 2819400 w 2819400"/>
                <a:gd name="connsiteY1" fmla="*/ 12700 h 3172212"/>
                <a:gd name="connsiteX2" fmla="*/ 2413000 w 2819400"/>
                <a:gd name="connsiteY2" fmla="*/ 3172212 h 3172212"/>
                <a:gd name="connsiteX3" fmla="*/ 685800 w 2819400"/>
                <a:gd name="connsiteY3" fmla="*/ 3172212 h 3172212"/>
                <a:gd name="connsiteX4" fmla="*/ 0 w 2819400"/>
                <a:gd name="connsiteY4" fmla="*/ 0 h 3172212"/>
                <a:gd name="connsiteX0" fmla="*/ 0 w 2819400"/>
                <a:gd name="connsiteY0" fmla="*/ 0 h 3388112"/>
                <a:gd name="connsiteX1" fmla="*/ 2819400 w 2819400"/>
                <a:gd name="connsiteY1" fmla="*/ 12700 h 3388112"/>
                <a:gd name="connsiteX2" fmla="*/ 2413000 w 2819400"/>
                <a:gd name="connsiteY2" fmla="*/ 3172212 h 3388112"/>
                <a:gd name="connsiteX3" fmla="*/ 1473200 w 2819400"/>
                <a:gd name="connsiteY3" fmla="*/ 3388112 h 3388112"/>
                <a:gd name="connsiteX4" fmla="*/ 0 w 2819400"/>
                <a:gd name="connsiteY4" fmla="*/ 0 h 3388112"/>
                <a:gd name="connsiteX0" fmla="*/ 0 w 2819400"/>
                <a:gd name="connsiteY0" fmla="*/ 0 h 3388112"/>
                <a:gd name="connsiteX1" fmla="*/ 2819400 w 2819400"/>
                <a:gd name="connsiteY1" fmla="*/ 12700 h 3388112"/>
                <a:gd name="connsiteX2" fmla="*/ 1473200 w 2819400"/>
                <a:gd name="connsiteY2" fmla="*/ 3388112 h 3388112"/>
                <a:gd name="connsiteX3" fmla="*/ 0 w 2819400"/>
                <a:gd name="connsiteY3" fmla="*/ 0 h 3388112"/>
                <a:gd name="connsiteX0" fmla="*/ 35311 w 2854711"/>
                <a:gd name="connsiteY0" fmla="*/ 0 h 3388112"/>
                <a:gd name="connsiteX1" fmla="*/ 2854711 w 2854711"/>
                <a:gd name="connsiteY1" fmla="*/ 12700 h 3388112"/>
                <a:gd name="connsiteX2" fmla="*/ 1508511 w 2854711"/>
                <a:gd name="connsiteY2" fmla="*/ 3388112 h 3388112"/>
                <a:gd name="connsiteX3" fmla="*/ 35311 w 2854711"/>
                <a:gd name="connsiteY3" fmla="*/ 0 h 3388112"/>
                <a:gd name="connsiteX0" fmla="*/ 733476 w 3552876"/>
                <a:gd name="connsiteY0" fmla="*/ 0 h 3388112"/>
                <a:gd name="connsiteX1" fmla="*/ 3552876 w 3552876"/>
                <a:gd name="connsiteY1" fmla="*/ 12700 h 3388112"/>
                <a:gd name="connsiteX2" fmla="*/ 2206676 w 3552876"/>
                <a:gd name="connsiteY2" fmla="*/ 3388112 h 3388112"/>
                <a:gd name="connsiteX3" fmla="*/ 733476 w 3552876"/>
                <a:gd name="connsiteY3" fmla="*/ 0 h 3388112"/>
                <a:gd name="connsiteX0" fmla="*/ 733476 w 4111812"/>
                <a:gd name="connsiteY0" fmla="*/ 0 h 3388112"/>
                <a:gd name="connsiteX1" fmla="*/ 3552876 w 4111812"/>
                <a:gd name="connsiteY1" fmla="*/ 12700 h 3388112"/>
                <a:gd name="connsiteX2" fmla="*/ 2206676 w 4111812"/>
                <a:gd name="connsiteY2" fmla="*/ 3388112 h 3388112"/>
                <a:gd name="connsiteX3" fmla="*/ 733476 w 4111812"/>
                <a:gd name="connsiteY3" fmla="*/ 0 h 3388112"/>
                <a:gd name="connsiteX0" fmla="*/ 733476 w 4386678"/>
                <a:gd name="connsiteY0" fmla="*/ 0 h 3388112"/>
                <a:gd name="connsiteX1" fmla="*/ 3552876 w 4386678"/>
                <a:gd name="connsiteY1" fmla="*/ 12700 h 3388112"/>
                <a:gd name="connsiteX2" fmla="*/ 2206676 w 4386678"/>
                <a:gd name="connsiteY2" fmla="*/ 3388112 h 3388112"/>
                <a:gd name="connsiteX3" fmla="*/ 733476 w 4386678"/>
                <a:gd name="connsiteY3" fmla="*/ 0 h 3388112"/>
                <a:gd name="connsiteX0" fmla="*/ 733476 w 4386678"/>
                <a:gd name="connsiteY0" fmla="*/ 469912 h 3858024"/>
                <a:gd name="connsiteX1" fmla="*/ 3552876 w 4386678"/>
                <a:gd name="connsiteY1" fmla="*/ 482612 h 3858024"/>
                <a:gd name="connsiteX2" fmla="*/ 2206676 w 4386678"/>
                <a:gd name="connsiteY2" fmla="*/ 3858024 h 3858024"/>
                <a:gd name="connsiteX3" fmla="*/ 733476 w 4386678"/>
                <a:gd name="connsiteY3" fmla="*/ 469912 h 3858024"/>
                <a:gd name="connsiteX0" fmla="*/ 733476 w 4386678"/>
                <a:gd name="connsiteY0" fmla="*/ 551445 h 3939557"/>
                <a:gd name="connsiteX1" fmla="*/ 3552876 w 4386678"/>
                <a:gd name="connsiteY1" fmla="*/ 564145 h 3939557"/>
                <a:gd name="connsiteX2" fmla="*/ 2206676 w 4386678"/>
                <a:gd name="connsiteY2" fmla="*/ 3939557 h 3939557"/>
                <a:gd name="connsiteX3" fmla="*/ 733476 w 4386678"/>
                <a:gd name="connsiteY3" fmla="*/ 551445 h 3939557"/>
                <a:gd name="connsiteX0" fmla="*/ 733476 w 4386678"/>
                <a:gd name="connsiteY0" fmla="*/ 551445 h 3939557"/>
                <a:gd name="connsiteX1" fmla="*/ 3552876 w 4386678"/>
                <a:gd name="connsiteY1" fmla="*/ 564145 h 3939557"/>
                <a:gd name="connsiteX2" fmla="*/ 2206676 w 4386678"/>
                <a:gd name="connsiteY2" fmla="*/ 3939557 h 3939557"/>
                <a:gd name="connsiteX3" fmla="*/ 733476 w 4386678"/>
                <a:gd name="connsiteY3" fmla="*/ 551445 h 393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6678" h="3939557">
                  <a:moveTo>
                    <a:pt x="733476" y="551445"/>
                  </a:moveTo>
                  <a:cubicBezTo>
                    <a:pt x="2041576" y="-511122"/>
                    <a:pt x="3133776" y="229712"/>
                    <a:pt x="3552876" y="564145"/>
                  </a:cubicBezTo>
                  <a:cubicBezTo>
                    <a:pt x="5225043" y="2184582"/>
                    <a:pt x="4179409" y="3906620"/>
                    <a:pt x="2206676" y="3939557"/>
                  </a:cubicBezTo>
                  <a:cubicBezTo>
                    <a:pt x="-341791" y="3915086"/>
                    <a:pt x="-464557" y="1769716"/>
                    <a:pt x="733476" y="55144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BE3B1A7E-A23C-4548-96B1-C64929FEDA8A}"/>
                </a:ext>
              </a:extLst>
            </p:cNvPr>
            <p:cNvGrpSpPr/>
            <p:nvPr/>
          </p:nvGrpSpPr>
          <p:grpSpPr>
            <a:xfrm rot="20559840">
              <a:off x="9797466" y="1737089"/>
              <a:ext cx="391122" cy="345200"/>
              <a:chOff x="6950355" y="4517510"/>
              <a:chExt cx="766485" cy="676491"/>
            </a:xfrm>
          </p:grpSpPr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F442EF89-1420-4FE4-8B95-949E393E2602}"/>
                  </a:ext>
                </a:extLst>
              </p:cNvPr>
              <p:cNvSpPr/>
              <p:nvPr/>
            </p:nvSpPr>
            <p:spPr>
              <a:xfrm rot="2411569">
                <a:off x="6950355" y="4517510"/>
                <a:ext cx="766485" cy="676491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C2F41E31-5AAD-4E50-8FE8-96EE71FC95D2}"/>
                  </a:ext>
                </a:extLst>
              </p:cNvPr>
              <p:cNvSpPr/>
              <p:nvPr/>
            </p:nvSpPr>
            <p:spPr>
              <a:xfrm>
                <a:off x="6995411" y="4684523"/>
                <a:ext cx="203200" cy="301813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9DAEF59-8A82-4475-A02D-09C9F3D553A8}"/>
                  </a:ext>
                </a:extLst>
              </p:cNvPr>
              <p:cNvSpPr/>
              <p:nvPr/>
            </p:nvSpPr>
            <p:spPr>
              <a:xfrm rot="2828134">
                <a:off x="7109337" y="4548662"/>
                <a:ext cx="85355" cy="12285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ED1CAFE-F3DB-4432-A62C-3A4B78801F80}"/>
                </a:ext>
              </a:extLst>
            </p:cNvPr>
            <p:cNvGrpSpPr/>
            <p:nvPr/>
          </p:nvGrpSpPr>
          <p:grpSpPr>
            <a:xfrm>
              <a:off x="9252014" y="1680630"/>
              <a:ext cx="236825" cy="209019"/>
              <a:chOff x="6950355" y="4517510"/>
              <a:chExt cx="766485" cy="676491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441364AE-B2AA-481F-A2F0-3FF7EBB6ADFB}"/>
                  </a:ext>
                </a:extLst>
              </p:cNvPr>
              <p:cNvSpPr/>
              <p:nvPr/>
            </p:nvSpPr>
            <p:spPr>
              <a:xfrm rot="2411569">
                <a:off x="6950355" y="4517510"/>
                <a:ext cx="766485" cy="676491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416EA0EF-88D7-4F22-B1A6-D7B4FC4E0302}"/>
                  </a:ext>
                </a:extLst>
              </p:cNvPr>
              <p:cNvSpPr/>
              <p:nvPr/>
            </p:nvSpPr>
            <p:spPr>
              <a:xfrm>
                <a:off x="6995411" y="4684523"/>
                <a:ext cx="203200" cy="301813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8286C1B9-04C5-4B21-87F3-FFB39D17FB17}"/>
                  </a:ext>
                </a:extLst>
              </p:cNvPr>
              <p:cNvSpPr/>
              <p:nvPr/>
            </p:nvSpPr>
            <p:spPr>
              <a:xfrm rot="2828134">
                <a:off x="7109337" y="4548662"/>
                <a:ext cx="85355" cy="12285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C256515-70D4-4080-AABB-622C266C699B}"/>
                </a:ext>
              </a:extLst>
            </p:cNvPr>
            <p:cNvSpPr/>
            <p:nvPr/>
          </p:nvSpPr>
          <p:spPr>
            <a:xfrm rot="813081">
              <a:off x="10149769" y="-163077"/>
              <a:ext cx="1156182" cy="1669763"/>
            </a:xfrm>
            <a:custGeom>
              <a:avLst/>
              <a:gdLst>
                <a:gd name="connsiteX0" fmla="*/ 421408 w 819736"/>
                <a:gd name="connsiteY0" fmla="*/ 56 h 1852986"/>
                <a:gd name="connsiteX1" fmla="*/ 819736 w 819736"/>
                <a:gd name="connsiteY1" fmla="*/ 1457542 h 1852986"/>
                <a:gd name="connsiteX2" fmla="*/ 819247 w 819736"/>
                <a:gd name="connsiteY2" fmla="*/ 1498700 h 1852986"/>
                <a:gd name="connsiteX3" fmla="*/ 715316 w 819736"/>
                <a:gd name="connsiteY3" fmla="*/ 1535142 h 1852986"/>
                <a:gd name="connsiteX4" fmla="*/ 247921 w 819736"/>
                <a:gd name="connsiteY4" fmla="*/ 1778563 h 1852986"/>
                <a:gd name="connsiteX5" fmla="*/ 141338 w 819736"/>
                <a:gd name="connsiteY5" fmla="*/ 1852986 h 1852986"/>
                <a:gd name="connsiteX6" fmla="*/ 136781 w 819736"/>
                <a:gd name="connsiteY6" fmla="*/ 1840695 h 1852986"/>
                <a:gd name="connsiteX7" fmla="*/ 421408 w 819736"/>
                <a:gd name="connsiteY7" fmla="*/ 56 h 1852986"/>
                <a:gd name="connsiteX0" fmla="*/ 715316 w 939990"/>
                <a:gd name="connsiteY0" fmla="*/ 1535142 h 1852986"/>
                <a:gd name="connsiteX1" fmla="*/ 247921 w 939990"/>
                <a:gd name="connsiteY1" fmla="*/ 1778563 h 1852986"/>
                <a:gd name="connsiteX2" fmla="*/ 141338 w 939990"/>
                <a:gd name="connsiteY2" fmla="*/ 1852986 h 1852986"/>
                <a:gd name="connsiteX3" fmla="*/ 136781 w 939990"/>
                <a:gd name="connsiteY3" fmla="*/ 1840695 h 1852986"/>
                <a:gd name="connsiteX4" fmla="*/ 421408 w 939990"/>
                <a:gd name="connsiteY4" fmla="*/ 56 h 1852986"/>
                <a:gd name="connsiteX5" fmla="*/ 819736 w 939990"/>
                <a:gd name="connsiteY5" fmla="*/ 1457542 h 1852986"/>
                <a:gd name="connsiteX6" fmla="*/ 819247 w 939990"/>
                <a:gd name="connsiteY6" fmla="*/ 1498700 h 1852986"/>
                <a:gd name="connsiteX7" fmla="*/ 939991 w 939990"/>
                <a:gd name="connsiteY7" fmla="*/ 1759818 h 1852986"/>
                <a:gd name="connsiteX0" fmla="*/ 715316 w 819736"/>
                <a:gd name="connsiteY0" fmla="*/ 1535142 h 1852986"/>
                <a:gd name="connsiteX1" fmla="*/ 247921 w 819736"/>
                <a:gd name="connsiteY1" fmla="*/ 1778563 h 1852986"/>
                <a:gd name="connsiteX2" fmla="*/ 141338 w 819736"/>
                <a:gd name="connsiteY2" fmla="*/ 1852986 h 1852986"/>
                <a:gd name="connsiteX3" fmla="*/ 136781 w 819736"/>
                <a:gd name="connsiteY3" fmla="*/ 1840695 h 1852986"/>
                <a:gd name="connsiteX4" fmla="*/ 421408 w 819736"/>
                <a:gd name="connsiteY4" fmla="*/ 56 h 1852986"/>
                <a:gd name="connsiteX5" fmla="*/ 819736 w 819736"/>
                <a:gd name="connsiteY5" fmla="*/ 1457542 h 1852986"/>
                <a:gd name="connsiteX6" fmla="*/ 819247 w 819736"/>
                <a:gd name="connsiteY6" fmla="*/ 1498700 h 1852986"/>
                <a:gd name="connsiteX0" fmla="*/ 715316 w 819736"/>
                <a:gd name="connsiteY0" fmla="*/ 1535142 h 1852986"/>
                <a:gd name="connsiteX1" fmla="*/ 247921 w 819736"/>
                <a:gd name="connsiteY1" fmla="*/ 1778563 h 1852986"/>
                <a:gd name="connsiteX2" fmla="*/ 141338 w 819736"/>
                <a:gd name="connsiteY2" fmla="*/ 1852986 h 1852986"/>
                <a:gd name="connsiteX3" fmla="*/ 136781 w 819736"/>
                <a:gd name="connsiteY3" fmla="*/ 1840695 h 1852986"/>
                <a:gd name="connsiteX4" fmla="*/ 421408 w 819736"/>
                <a:gd name="connsiteY4" fmla="*/ 56 h 1852986"/>
                <a:gd name="connsiteX5" fmla="*/ 819736 w 819736"/>
                <a:gd name="connsiteY5" fmla="*/ 1457542 h 1852986"/>
                <a:gd name="connsiteX0" fmla="*/ 247921 w 819736"/>
                <a:gd name="connsiteY0" fmla="*/ 1778563 h 1852986"/>
                <a:gd name="connsiteX1" fmla="*/ 141338 w 819736"/>
                <a:gd name="connsiteY1" fmla="*/ 1852986 h 1852986"/>
                <a:gd name="connsiteX2" fmla="*/ 136781 w 819736"/>
                <a:gd name="connsiteY2" fmla="*/ 1840695 h 1852986"/>
                <a:gd name="connsiteX3" fmla="*/ 421408 w 819736"/>
                <a:gd name="connsiteY3" fmla="*/ 56 h 1852986"/>
                <a:gd name="connsiteX4" fmla="*/ 819736 w 819736"/>
                <a:gd name="connsiteY4" fmla="*/ 1457542 h 1852986"/>
                <a:gd name="connsiteX0" fmla="*/ 141338 w 819736"/>
                <a:gd name="connsiteY0" fmla="*/ 1852986 h 1852986"/>
                <a:gd name="connsiteX1" fmla="*/ 136781 w 819736"/>
                <a:gd name="connsiteY1" fmla="*/ 1840695 h 1852986"/>
                <a:gd name="connsiteX2" fmla="*/ 421408 w 819736"/>
                <a:gd name="connsiteY2" fmla="*/ 56 h 1852986"/>
                <a:gd name="connsiteX3" fmla="*/ 819736 w 819736"/>
                <a:gd name="connsiteY3" fmla="*/ 1457542 h 1852986"/>
                <a:gd name="connsiteX0" fmla="*/ 141338 w 1059312"/>
                <a:gd name="connsiteY0" fmla="*/ 1852986 h 1852986"/>
                <a:gd name="connsiteX1" fmla="*/ 136781 w 1059312"/>
                <a:gd name="connsiteY1" fmla="*/ 1840695 h 1852986"/>
                <a:gd name="connsiteX2" fmla="*/ 421408 w 1059312"/>
                <a:gd name="connsiteY2" fmla="*/ 56 h 1852986"/>
                <a:gd name="connsiteX3" fmla="*/ 1059312 w 1059312"/>
                <a:gd name="connsiteY3" fmla="*/ 1279806 h 1852986"/>
                <a:gd name="connsiteX0" fmla="*/ -1 w 917973"/>
                <a:gd name="connsiteY0" fmla="*/ 1853050 h 1853050"/>
                <a:gd name="connsiteX1" fmla="*/ 833646 w 917973"/>
                <a:gd name="connsiteY1" fmla="*/ 1367201 h 1853050"/>
                <a:gd name="connsiteX2" fmla="*/ 280069 w 917973"/>
                <a:gd name="connsiteY2" fmla="*/ 120 h 1853050"/>
                <a:gd name="connsiteX3" fmla="*/ 917973 w 917973"/>
                <a:gd name="connsiteY3" fmla="*/ 1279870 h 1853050"/>
                <a:gd name="connsiteX0" fmla="*/ 641747 w 726074"/>
                <a:gd name="connsiteY0" fmla="*/ 1367201 h 1367201"/>
                <a:gd name="connsiteX1" fmla="*/ 88170 w 726074"/>
                <a:gd name="connsiteY1" fmla="*/ 120 h 1367201"/>
                <a:gd name="connsiteX2" fmla="*/ 726074 w 726074"/>
                <a:gd name="connsiteY2" fmla="*/ 1279870 h 1367201"/>
                <a:gd name="connsiteX0" fmla="*/ 1330217 w 1414544"/>
                <a:gd name="connsiteY0" fmla="*/ 1693211 h 1693211"/>
                <a:gd name="connsiteX1" fmla="*/ 776640 w 1414544"/>
                <a:gd name="connsiteY1" fmla="*/ 326130 h 1693211"/>
                <a:gd name="connsiteX2" fmla="*/ 1414544 w 1414544"/>
                <a:gd name="connsiteY2" fmla="*/ 1605880 h 1693211"/>
                <a:gd name="connsiteX0" fmla="*/ -1 w 84326"/>
                <a:gd name="connsiteY0" fmla="*/ 87332 h 87332"/>
                <a:gd name="connsiteX1" fmla="*/ 84326 w 84326"/>
                <a:gd name="connsiteY1" fmla="*/ 1 h 87332"/>
                <a:gd name="connsiteX0" fmla="*/ 77989 w 162316"/>
                <a:gd name="connsiteY0" fmla="*/ 647632 h 647632"/>
                <a:gd name="connsiteX1" fmla="*/ 162316 w 162316"/>
                <a:gd name="connsiteY1" fmla="*/ 560301 h 647632"/>
                <a:gd name="connsiteX0" fmla="*/ 763652 w 847979"/>
                <a:gd name="connsiteY0" fmla="*/ 1621891 h 1621891"/>
                <a:gd name="connsiteX1" fmla="*/ 847979 w 847979"/>
                <a:gd name="connsiteY1" fmla="*/ 1534560 h 1621891"/>
                <a:gd name="connsiteX0" fmla="*/ 617656 w 747996"/>
                <a:gd name="connsiteY0" fmla="*/ 2191678 h 2191678"/>
                <a:gd name="connsiteX1" fmla="*/ 701983 w 747996"/>
                <a:gd name="connsiteY1" fmla="*/ 2104347 h 2191678"/>
                <a:gd name="connsiteX0" fmla="*/ 623410 w 725931"/>
                <a:gd name="connsiteY0" fmla="*/ 2200651 h 2200651"/>
                <a:gd name="connsiteX1" fmla="*/ 679317 w 725931"/>
                <a:gd name="connsiteY1" fmla="*/ 2096052 h 2200651"/>
                <a:gd name="connsiteX0" fmla="*/ 615704 w 755589"/>
                <a:gd name="connsiteY0" fmla="*/ 2205415 h 2205415"/>
                <a:gd name="connsiteX1" fmla="*/ 709778 w 755589"/>
                <a:gd name="connsiteY1" fmla="*/ 2091676 h 2205415"/>
                <a:gd name="connsiteX0" fmla="*/ 889014 w 1019083"/>
                <a:gd name="connsiteY0" fmla="*/ 2404112 h 2404112"/>
                <a:gd name="connsiteX1" fmla="*/ 983088 w 1019083"/>
                <a:gd name="connsiteY1" fmla="*/ 2290373 h 240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9083" h="2404112">
                  <a:moveTo>
                    <a:pt x="889014" y="2404112"/>
                  </a:moveTo>
                  <a:cubicBezTo>
                    <a:pt x="-1332434" y="-938132"/>
                    <a:pt x="1355246" y="-625110"/>
                    <a:pt x="983088" y="2290373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C0FA22A-D31F-4C88-B56A-3CD1152AA5F1}"/>
                </a:ext>
              </a:extLst>
            </p:cNvPr>
            <p:cNvGrpSpPr/>
            <p:nvPr/>
          </p:nvGrpSpPr>
          <p:grpSpPr>
            <a:xfrm>
              <a:off x="9394632" y="2194934"/>
              <a:ext cx="360288" cy="256848"/>
              <a:chOff x="6371902" y="5370838"/>
              <a:chExt cx="706059" cy="503347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6E47910-5382-4E9B-A185-0A415B7EEC97}"/>
                  </a:ext>
                </a:extLst>
              </p:cNvPr>
              <p:cNvSpPr/>
              <p:nvPr/>
            </p:nvSpPr>
            <p:spPr>
              <a:xfrm rot="1550266">
                <a:off x="6371902" y="5650731"/>
                <a:ext cx="200327" cy="100259"/>
              </a:xfrm>
              <a:custGeom>
                <a:avLst/>
                <a:gdLst>
                  <a:gd name="connsiteX0" fmla="*/ 460375 w 460375"/>
                  <a:gd name="connsiteY0" fmla="*/ 0 h 47625"/>
                  <a:gd name="connsiteX1" fmla="*/ 0 w 460375"/>
                  <a:gd name="connsiteY1" fmla="*/ 47625 h 47625"/>
                  <a:gd name="connsiteX2" fmla="*/ 0 w 460375"/>
                  <a:gd name="connsiteY2" fmla="*/ 47625 h 47625"/>
                  <a:gd name="connsiteX0" fmla="*/ 460375 w 460375"/>
                  <a:gd name="connsiteY0" fmla="*/ 0 h 198755"/>
                  <a:gd name="connsiteX1" fmla="*/ 0 w 460375"/>
                  <a:gd name="connsiteY1" fmla="*/ 47625 h 198755"/>
                  <a:gd name="connsiteX2" fmla="*/ 0 w 460375"/>
                  <a:gd name="connsiteY2" fmla="*/ 47625 h 198755"/>
                  <a:gd name="connsiteX0" fmla="*/ 460375 w 460375"/>
                  <a:gd name="connsiteY0" fmla="*/ 0 h 230404"/>
                  <a:gd name="connsiteX1" fmla="*/ 0 w 460375"/>
                  <a:gd name="connsiteY1" fmla="*/ 47625 h 230404"/>
                  <a:gd name="connsiteX2" fmla="*/ 0 w 460375"/>
                  <a:gd name="connsiteY2" fmla="*/ 47625 h 230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375" h="230404">
                    <a:moveTo>
                      <a:pt x="460375" y="0"/>
                    </a:moveTo>
                    <a:cubicBezTo>
                      <a:pt x="459317" y="152400"/>
                      <a:pt x="105833" y="406400"/>
                      <a:pt x="0" y="47625"/>
                    </a:cubicBezTo>
                    <a:lnTo>
                      <a:pt x="0" y="47625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28CBEEC-CAA6-495D-ACC9-0B6278047CBD}"/>
                  </a:ext>
                </a:extLst>
              </p:cNvPr>
              <p:cNvSpPr/>
              <p:nvPr/>
            </p:nvSpPr>
            <p:spPr>
              <a:xfrm flipH="1">
                <a:off x="6617586" y="5643781"/>
                <a:ext cx="460375" cy="230404"/>
              </a:xfrm>
              <a:custGeom>
                <a:avLst/>
                <a:gdLst>
                  <a:gd name="connsiteX0" fmla="*/ 460375 w 460375"/>
                  <a:gd name="connsiteY0" fmla="*/ 0 h 47625"/>
                  <a:gd name="connsiteX1" fmla="*/ 0 w 460375"/>
                  <a:gd name="connsiteY1" fmla="*/ 47625 h 47625"/>
                  <a:gd name="connsiteX2" fmla="*/ 0 w 460375"/>
                  <a:gd name="connsiteY2" fmla="*/ 47625 h 47625"/>
                  <a:gd name="connsiteX0" fmla="*/ 460375 w 460375"/>
                  <a:gd name="connsiteY0" fmla="*/ 0 h 198755"/>
                  <a:gd name="connsiteX1" fmla="*/ 0 w 460375"/>
                  <a:gd name="connsiteY1" fmla="*/ 47625 h 198755"/>
                  <a:gd name="connsiteX2" fmla="*/ 0 w 460375"/>
                  <a:gd name="connsiteY2" fmla="*/ 47625 h 198755"/>
                  <a:gd name="connsiteX0" fmla="*/ 460375 w 460375"/>
                  <a:gd name="connsiteY0" fmla="*/ 0 h 230404"/>
                  <a:gd name="connsiteX1" fmla="*/ 0 w 460375"/>
                  <a:gd name="connsiteY1" fmla="*/ 47625 h 230404"/>
                  <a:gd name="connsiteX2" fmla="*/ 0 w 460375"/>
                  <a:gd name="connsiteY2" fmla="*/ 47625 h 230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375" h="230404">
                    <a:moveTo>
                      <a:pt x="460375" y="0"/>
                    </a:moveTo>
                    <a:cubicBezTo>
                      <a:pt x="459317" y="152400"/>
                      <a:pt x="105833" y="406400"/>
                      <a:pt x="0" y="47625"/>
                    </a:cubicBezTo>
                    <a:lnTo>
                      <a:pt x="0" y="47625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" name="Oval 126">
                <a:extLst>
                  <a:ext uri="{FF2B5EF4-FFF2-40B4-BE49-F238E27FC236}">
                    <a16:creationId xmlns:a16="http://schemas.microsoft.com/office/drawing/2014/main" id="{AC327BDB-A0A8-4C8E-9AC9-855CE377A0E3}"/>
                  </a:ext>
                </a:extLst>
              </p:cNvPr>
              <p:cNvSpPr/>
              <p:nvPr/>
            </p:nvSpPr>
            <p:spPr>
              <a:xfrm>
                <a:off x="6406608" y="5370838"/>
                <a:ext cx="413834" cy="296557"/>
              </a:xfrm>
              <a:custGeom>
                <a:avLst/>
                <a:gdLst>
                  <a:gd name="connsiteX0" fmla="*/ 0 w 457200"/>
                  <a:gd name="connsiteY0" fmla="*/ 265113 h 530225"/>
                  <a:gd name="connsiteX1" fmla="*/ 228600 w 457200"/>
                  <a:gd name="connsiteY1" fmla="*/ 0 h 530225"/>
                  <a:gd name="connsiteX2" fmla="*/ 457200 w 457200"/>
                  <a:gd name="connsiteY2" fmla="*/ 265113 h 530225"/>
                  <a:gd name="connsiteX3" fmla="*/ 228600 w 457200"/>
                  <a:gd name="connsiteY3" fmla="*/ 530226 h 530225"/>
                  <a:gd name="connsiteX4" fmla="*/ 0 w 457200"/>
                  <a:gd name="connsiteY4" fmla="*/ 265113 h 530225"/>
                  <a:gd name="connsiteX0" fmla="*/ 0 w 463554"/>
                  <a:gd name="connsiteY0" fmla="*/ 33140 h 298253"/>
                  <a:gd name="connsiteX1" fmla="*/ 457200 w 463554"/>
                  <a:gd name="connsiteY1" fmla="*/ 33140 h 298253"/>
                  <a:gd name="connsiteX2" fmla="*/ 228600 w 463554"/>
                  <a:gd name="connsiteY2" fmla="*/ 298253 h 298253"/>
                  <a:gd name="connsiteX3" fmla="*/ 0 w 463554"/>
                  <a:gd name="connsiteY3" fmla="*/ 33140 h 298253"/>
                  <a:gd name="connsiteX0" fmla="*/ 0 w 433505"/>
                  <a:gd name="connsiteY0" fmla="*/ 48443 h 288288"/>
                  <a:gd name="connsiteX1" fmla="*/ 428625 w 433505"/>
                  <a:gd name="connsiteY1" fmla="*/ 23043 h 288288"/>
                  <a:gd name="connsiteX2" fmla="*/ 200025 w 433505"/>
                  <a:gd name="connsiteY2" fmla="*/ 288156 h 288288"/>
                  <a:gd name="connsiteX3" fmla="*/ 0 w 433505"/>
                  <a:gd name="connsiteY3" fmla="*/ 48443 h 288288"/>
                  <a:gd name="connsiteX0" fmla="*/ 4489 w 413102"/>
                  <a:gd name="connsiteY0" fmla="*/ 24822 h 264553"/>
                  <a:gd name="connsiteX1" fmla="*/ 407714 w 413102"/>
                  <a:gd name="connsiteY1" fmla="*/ 37522 h 264553"/>
                  <a:gd name="connsiteX2" fmla="*/ 204514 w 413102"/>
                  <a:gd name="connsiteY2" fmla="*/ 264535 h 264553"/>
                  <a:gd name="connsiteX3" fmla="*/ 4489 w 413102"/>
                  <a:gd name="connsiteY3" fmla="*/ 24822 h 264553"/>
                  <a:gd name="connsiteX0" fmla="*/ 4489 w 413102"/>
                  <a:gd name="connsiteY0" fmla="*/ 49421 h 289152"/>
                  <a:gd name="connsiteX1" fmla="*/ 407714 w 413102"/>
                  <a:gd name="connsiteY1" fmla="*/ 62121 h 289152"/>
                  <a:gd name="connsiteX2" fmla="*/ 204514 w 413102"/>
                  <a:gd name="connsiteY2" fmla="*/ 289134 h 289152"/>
                  <a:gd name="connsiteX3" fmla="*/ 4489 w 413102"/>
                  <a:gd name="connsiteY3" fmla="*/ 49421 h 289152"/>
                  <a:gd name="connsiteX0" fmla="*/ 5221 w 413834"/>
                  <a:gd name="connsiteY0" fmla="*/ 56826 h 296557"/>
                  <a:gd name="connsiteX1" fmla="*/ 408446 w 413834"/>
                  <a:gd name="connsiteY1" fmla="*/ 69526 h 296557"/>
                  <a:gd name="connsiteX2" fmla="*/ 205246 w 413834"/>
                  <a:gd name="connsiteY2" fmla="*/ 296539 h 296557"/>
                  <a:gd name="connsiteX3" fmla="*/ 5221 w 413834"/>
                  <a:gd name="connsiteY3" fmla="*/ 56826 h 296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3834" h="296557">
                    <a:moveTo>
                      <a:pt x="5221" y="56826"/>
                    </a:moveTo>
                    <a:cubicBezTo>
                      <a:pt x="42263" y="-3234"/>
                      <a:pt x="351296" y="-38160"/>
                      <a:pt x="408446" y="69526"/>
                    </a:cubicBezTo>
                    <a:cubicBezTo>
                      <a:pt x="446546" y="113712"/>
                      <a:pt x="272450" y="298656"/>
                      <a:pt x="205246" y="296539"/>
                    </a:cubicBezTo>
                    <a:cubicBezTo>
                      <a:pt x="138042" y="294422"/>
                      <a:pt x="-31821" y="116886"/>
                      <a:pt x="5221" y="5682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246BB70B-FCE4-4B36-95C4-8447E7246ED3}"/>
                </a:ext>
              </a:extLst>
            </p:cNvPr>
            <p:cNvSpPr/>
            <p:nvPr/>
          </p:nvSpPr>
          <p:spPr>
            <a:xfrm>
              <a:off x="10045943" y="2740993"/>
              <a:ext cx="546188" cy="61315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Oval 67">
              <a:extLst>
                <a:ext uri="{FF2B5EF4-FFF2-40B4-BE49-F238E27FC236}">
                  <a16:creationId xmlns:a16="http://schemas.microsoft.com/office/drawing/2014/main" id="{06491E55-AC83-46CB-B15F-E7662B689488}"/>
                </a:ext>
              </a:extLst>
            </p:cNvPr>
            <p:cNvSpPr/>
            <p:nvPr/>
          </p:nvSpPr>
          <p:spPr>
            <a:xfrm rot="20905436">
              <a:off x="10615526" y="3496539"/>
              <a:ext cx="364619" cy="640747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161563 w 503806"/>
                <a:gd name="connsiteY0" fmla="*/ 747241 h 1722374"/>
                <a:gd name="connsiteX1" fmla="*/ 9874 w 503806"/>
                <a:gd name="connsiteY1" fmla="*/ 880 h 1722374"/>
                <a:gd name="connsiteX2" fmla="*/ 503806 w 503806"/>
                <a:gd name="connsiteY2" fmla="*/ 861305 h 1722374"/>
                <a:gd name="connsiteX3" fmla="*/ 9874 w 503806"/>
                <a:gd name="connsiteY3" fmla="*/ 1721730 h 1722374"/>
                <a:gd name="connsiteX4" fmla="*/ 161563 w 503806"/>
                <a:gd name="connsiteY4" fmla="*/ 747241 h 1722374"/>
                <a:gd name="connsiteX0" fmla="*/ 589944 w 932187"/>
                <a:gd name="connsiteY0" fmla="*/ 746854 h 1376228"/>
                <a:gd name="connsiteX1" fmla="*/ 438255 w 932187"/>
                <a:gd name="connsiteY1" fmla="*/ 493 h 1376228"/>
                <a:gd name="connsiteX2" fmla="*/ 932187 w 932187"/>
                <a:gd name="connsiteY2" fmla="*/ 860918 h 1376228"/>
                <a:gd name="connsiteX3" fmla="*/ 4000 w 932187"/>
                <a:gd name="connsiteY3" fmla="*/ 1373118 h 1376228"/>
                <a:gd name="connsiteX4" fmla="*/ 589944 w 932187"/>
                <a:gd name="connsiteY4" fmla="*/ 746854 h 1376228"/>
                <a:gd name="connsiteX0" fmla="*/ 589274 w 931517"/>
                <a:gd name="connsiteY0" fmla="*/ 746854 h 1407233"/>
                <a:gd name="connsiteX1" fmla="*/ 437585 w 931517"/>
                <a:gd name="connsiteY1" fmla="*/ 493 h 1407233"/>
                <a:gd name="connsiteX2" fmla="*/ 931517 w 931517"/>
                <a:gd name="connsiteY2" fmla="*/ 860918 h 1407233"/>
                <a:gd name="connsiteX3" fmla="*/ 3330 w 931517"/>
                <a:gd name="connsiteY3" fmla="*/ 1373118 h 1407233"/>
                <a:gd name="connsiteX4" fmla="*/ 589274 w 931517"/>
                <a:gd name="connsiteY4" fmla="*/ 746854 h 1407233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4" fmla="*/ 529025 w 931517"/>
                <a:gd name="connsiteY4" fmla="*/ 91440 h 1406740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0" fmla="*/ 3610 w 497545"/>
                <a:gd name="connsiteY0" fmla="*/ 0 h 1610131"/>
                <a:gd name="connsiteX1" fmla="*/ 497542 w 497545"/>
                <a:gd name="connsiteY1" fmla="*/ 860425 h 1610131"/>
                <a:gd name="connsiteX2" fmla="*/ 12371 w 497545"/>
                <a:gd name="connsiteY2" fmla="*/ 1596711 h 1610131"/>
                <a:gd name="connsiteX3" fmla="*/ 155299 w 497545"/>
                <a:gd name="connsiteY3" fmla="*/ 746361 h 1610131"/>
                <a:gd name="connsiteX0" fmla="*/ 3610 w 500929"/>
                <a:gd name="connsiteY0" fmla="*/ 0 h 1620696"/>
                <a:gd name="connsiteX1" fmla="*/ 497542 w 500929"/>
                <a:gd name="connsiteY1" fmla="*/ 860425 h 1620696"/>
                <a:gd name="connsiteX2" fmla="*/ 12371 w 500929"/>
                <a:gd name="connsiteY2" fmla="*/ 1596711 h 1620696"/>
                <a:gd name="connsiteX3" fmla="*/ 155299 w 500929"/>
                <a:gd name="connsiteY3" fmla="*/ 746361 h 1620696"/>
                <a:gd name="connsiteX0" fmla="*/ 497542 w 497542"/>
                <a:gd name="connsiteY0" fmla="*/ 114064 h 874335"/>
                <a:gd name="connsiteX1" fmla="*/ 12371 w 497542"/>
                <a:gd name="connsiteY1" fmla="*/ 850350 h 874335"/>
                <a:gd name="connsiteX2" fmla="*/ 155299 w 497542"/>
                <a:gd name="connsiteY2" fmla="*/ 0 h 87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7542" h="874335">
                  <a:moveTo>
                    <a:pt x="497542" y="114064"/>
                  </a:moveTo>
                  <a:cubicBezTo>
                    <a:pt x="449145" y="695914"/>
                    <a:pt x="64014" y="959001"/>
                    <a:pt x="12371" y="850350"/>
                  </a:cubicBezTo>
                  <a:cubicBezTo>
                    <a:pt x="-39272" y="741699"/>
                    <a:pt x="82923" y="228771"/>
                    <a:pt x="155299" y="0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F9A6DE9A-FA02-4C12-93F0-4ADF6C233981}"/>
                </a:ext>
              </a:extLst>
            </p:cNvPr>
            <p:cNvSpPr/>
            <p:nvPr/>
          </p:nvSpPr>
          <p:spPr>
            <a:xfrm rot="813081">
              <a:off x="10650160" y="177662"/>
              <a:ext cx="601492" cy="1358149"/>
            </a:xfrm>
            <a:custGeom>
              <a:avLst/>
              <a:gdLst>
                <a:gd name="connsiteX0" fmla="*/ 421408 w 819736"/>
                <a:gd name="connsiteY0" fmla="*/ 56 h 1852986"/>
                <a:gd name="connsiteX1" fmla="*/ 819736 w 819736"/>
                <a:gd name="connsiteY1" fmla="*/ 1457542 h 1852986"/>
                <a:gd name="connsiteX2" fmla="*/ 819247 w 819736"/>
                <a:gd name="connsiteY2" fmla="*/ 1498700 h 1852986"/>
                <a:gd name="connsiteX3" fmla="*/ 715316 w 819736"/>
                <a:gd name="connsiteY3" fmla="*/ 1535142 h 1852986"/>
                <a:gd name="connsiteX4" fmla="*/ 247921 w 819736"/>
                <a:gd name="connsiteY4" fmla="*/ 1778563 h 1852986"/>
                <a:gd name="connsiteX5" fmla="*/ 141338 w 819736"/>
                <a:gd name="connsiteY5" fmla="*/ 1852986 h 1852986"/>
                <a:gd name="connsiteX6" fmla="*/ 136781 w 819736"/>
                <a:gd name="connsiteY6" fmla="*/ 1840695 h 1852986"/>
                <a:gd name="connsiteX7" fmla="*/ 421408 w 819736"/>
                <a:gd name="connsiteY7" fmla="*/ 56 h 1852986"/>
                <a:gd name="connsiteX0" fmla="*/ 715316 w 939990"/>
                <a:gd name="connsiteY0" fmla="*/ 1535142 h 1852986"/>
                <a:gd name="connsiteX1" fmla="*/ 247921 w 939990"/>
                <a:gd name="connsiteY1" fmla="*/ 1778563 h 1852986"/>
                <a:gd name="connsiteX2" fmla="*/ 141338 w 939990"/>
                <a:gd name="connsiteY2" fmla="*/ 1852986 h 1852986"/>
                <a:gd name="connsiteX3" fmla="*/ 136781 w 939990"/>
                <a:gd name="connsiteY3" fmla="*/ 1840695 h 1852986"/>
                <a:gd name="connsiteX4" fmla="*/ 421408 w 939990"/>
                <a:gd name="connsiteY4" fmla="*/ 56 h 1852986"/>
                <a:gd name="connsiteX5" fmla="*/ 819736 w 939990"/>
                <a:gd name="connsiteY5" fmla="*/ 1457542 h 1852986"/>
                <a:gd name="connsiteX6" fmla="*/ 819247 w 939990"/>
                <a:gd name="connsiteY6" fmla="*/ 1498700 h 1852986"/>
                <a:gd name="connsiteX7" fmla="*/ 939991 w 939990"/>
                <a:gd name="connsiteY7" fmla="*/ 1759818 h 1852986"/>
                <a:gd name="connsiteX0" fmla="*/ 715316 w 819736"/>
                <a:gd name="connsiteY0" fmla="*/ 1535142 h 1852986"/>
                <a:gd name="connsiteX1" fmla="*/ 247921 w 819736"/>
                <a:gd name="connsiteY1" fmla="*/ 1778563 h 1852986"/>
                <a:gd name="connsiteX2" fmla="*/ 141338 w 819736"/>
                <a:gd name="connsiteY2" fmla="*/ 1852986 h 1852986"/>
                <a:gd name="connsiteX3" fmla="*/ 136781 w 819736"/>
                <a:gd name="connsiteY3" fmla="*/ 1840695 h 1852986"/>
                <a:gd name="connsiteX4" fmla="*/ 421408 w 819736"/>
                <a:gd name="connsiteY4" fmla="*/ 56 h 1852986"/>
                <a:gd name="connsiteX5" fmla="*/ 819736 w 819736"/>
                <a:gd name="connsiteY5" fmla="*/ 1457542 h 1852986"/>
                <a:gd name="connsiteX6" fmla="*/ 819247 w 819736"/>
                <a:gd name="connsiteY6" fmla="*/ 1498700 h 1852986"/>
                <a:gd name="connsiteX0" fmla="*/ 715316 w 819736"/>
                <a:gd name="connsiteY0" fmla="*/ 1535142 h 1852986"/>
                <a:gd name="connsiteX1" fmla="*/ 247921 w 819736"/>
                <a:gd name="connsiteY1" fmla="*/ 1778563 h 1852986"/>
                <a:gd name="connsiteX2" fmla="*/ 141338 w 819736"/>
                <a:gd name="connsiteY2" fmla="*/ 1852986 h 1852986"/>
                <a:gd name="connsiteX3" fmla="*/ 136781 w 819736"/>
                <a:gd name="connsiteY3" fmla="*/ 1840695 h 1852986"/>
                <a:gd name="connsiteX4" fmla="*/ 421408 w 819736"/>
                <a:gd name="connsiteY4" fmla="*/ 56 h 1852986"/>
                <a:gd name="connsiteX5" fmla="*/ 819736 w 819736"/>
                <a:gd name="connsiteY5" fmla="*/ 1457542 h 1852986"/>
                <a:gd name="connsiteX0" fmla="*/ 247921 w 819736"/>
                <a:gd name="connsiteY0" fmla="*/ 1778563 h 1852986"/>
                <a:gd name="connsiteX1" fmla="*/ 141338 w 819736"/>
                <a:gd name="connsiteY1" fmla="*/ 1852986 h 1852986"/>
                <a:gd name="connsiteX2" fmla="*/ 136781 w 819736"/>
                <a:gd name="connsiteY2" fmla="*/ 1840695 h 1852986"/>
                <a:gd name="connsiteX3" fmla="*/ 421408 w 819736"/>
                <a:gd name="connsiteY3" fmla="*/ 56 h 1852986"/>
                <a:gd name="connsiteX4" fmla="*/ 819736 w 819736"/>
                <a:gd name="connsiteY4" fmla="*/ 1457542 h 1852986"/>
                <a:gd name="connsiteX0" fmla="*/ 141338 w 819736"/>
                <a:gd name="connsiteY0" fmla="*/ 1852986 h 1852986"/>
                <a:gd name="connsiteX1" fmla="*/ 136781 w 819736"/>
                <a:gd name="connsiteY1" fmla="*/ 1840695 h 1852986"/>
                <a:gd name="connsiteX2" fmla="*/ 421408 w 819736"/>
                <a:gd name="connsiteY2" fmla="*/ 56 h 1852986"/>
                <a:gd name="connsiteX3" fmla="*/ 819736 w 819736"/>
                <a:gd name="connsiteY3" fmla="*/ 1457542 h 1852986"/>
                <a:gd name="connsiteX0" fmla="*/ 141338 w 1059312"/>
                <a:gd name="connsiteY0" fmla="*/ 1852986 h 1852986"/>
                <a:gd name="connsiteX1" fmla="*/ 136781 w 1059312"/>
                <a:gd name="connsiteY1" fmla="*/ 1840695 h 1852986"/>
                <a:gd name="connsiteX2" fmla="*/ 421408 w 1059312"/>
                <a:gd name="connsiteY2" fmla="*/ 56 h 1852986"/>
                <a:gd name="connsiteX3" fmla="*/ 1059312 w 1059312"/>
                <a:gd name="connsiteY3" fmla="*/ 1279806 h 1852986"/>
                <a:gd name="connsiteX0" fmla="*/ -1 w 917973"/>
                <a:gd name="connsiteY0" fmla="*/ 1853050 h 1853050"/>
                <a:gd name="connsiteX1" fmla="*/ 833646 w 917973"/>
                <a:gd name="connsiteY1" fmla="*/ 1367201 h 1853050"/>
                <a:gd name="connsiteX2" fmla="*/ 280069 w 917973"/>
                <a:gd name="connsiteY2" fmla="*/ 120 h 1853050"/>
                <a:gd name="connsiteX3" fmla="*/ 917973 w 917973"/>
                <a:gd name="connsiteY3" fmla="*/ 1279870 h 1853050"/>
                <a:gd name="connsiteX0" fmla="*/ 641747 w 726074"/>
                <a:gd name="connsiteY0" fmla="*/ 1367201 h 1367201"/>
                <a:gd name="connsiteX1" fmla="*/ 88170 w 726074"/>
                <a:gd name="connsiteY1" fmla="*/ 120 h 1367201"/>
                <a:gd name="connsiteX2" fmla="*/ 726074 w 726074"/>
                <a:gd name="connsiteY2" fmla="*/ 1279870 h 1367201"/>
                <a:gd name="connsiteX0" fmla="*/ 1330217 w 1414544"/>
                <a:gd name="connsiteY0" fmla="*/ 1693211 h 1693211"/>
                <a:gd name="connsiteX1" fmla="*/ 776640 w 1414544"/>
                <a:gd name="connsiteY1" fmla="*/ 326130 h 1693211"/>
                <a:gd name="connsiteX2" fmla="*/ 1414544 w 1414544"/>
                <a:gd name="connsiteY2" fmla="*/ 1605880 h 1693211"/>
                <a:gd name="connsiteX0" fmla="*/ -1 w 84326"/>
                <a:gd name="connsiteY0" fmla="*/ 87332 h 87332"/>
                <a:gd name="connsiteX1" fmla="*/ 84326 w 84326"/>
                <a:gd name="connsiteY1" fmla="*/ 1 h 87332"/>
                <a:gd name="connsiteX0" fmla="*/ 77989 w 162316"/>
                <a:gd name="connsiteY0" fmla="*/ 647632 h 647632"/>
                <a:gd name="connsiteX1" fmla="*/ 162316 w 162316"/>
                <a:gd name="connsiteY1" fmla="*/ 560301 h 647632"/>
                <a:gd name="connsiteX0" fmla="*/ 763652 w 847979"/>
                <a:gd name="connsiteY0" fmla="*/ 1621891 h 1621891"/>
                <a:gd name="connsiteX1" fmla="*/ 847979 w 847979"/>
                <a:gd name="connsiteY1" fmla="*/ 1534560 h 1621891"/>
                <a:gd name="connsiteX0" fmla="*/ 617656 w 747996"/>
                <a:gd name="connsiteY0" fmla="*/ 2191678 h 2191678"/>
                <a:gd name="connsiteX1" fmla="*/ 701983 w 747996"/>
                <a:gd name="connsiteY1" fmla="*/ 2104347 h 2191678"/>
                <a:gd name="connsiteX0" fmla="*/ 623410 w 725931"/>
                <a:gd name="connsiteY0" fmla="*/ 2200651 h 2200651"/>
                <a:gd name="connsiteX1" fmla="*/ 679317 w 725931"/>
                <a:gd name="connsiteY1" fmla="*/ 2096052 h 2200651"/>
                <a:gd name="connsiteX0" fmla="*/ 615704 w 755589"/>
                <a:gd name="connsiteY0" fmla="*/ 2205415 h 2205415"/>
                <a:gd name="connsiteX1" fmla="*/ 709778 w 755589"/>
                <a:gd name="connsiteY1" fmla="*/ 2091676 h 2205415"/>
                <a:gd name="connsiteX0" fmla="*/ 889014 w 1019083"/>
                <a:gd name="connsiteY0" fmla="*/ 2404112 h 2404112"/>
                <a:gd name="connsiteX1" fmla="*/ 983088 w 1019083"/>
                <a:gd name="connsiteY1" fmla="*/ 2290373 h 240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9083" h="2404112">
                  <a:moveTo>
                    <a:pt x="889014" y="2404112"/>
                  </a:moveTo>
                  <a:cubicBezTo>
                    <a:pt x="-1332434" y="-938132"/>
                    <a:pt x="1355246" y="-625110"/>
                    <a:pt x="983088" y="2290373"/>
                  </a:cubicBezTo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1" name="Arc 80">
            <a:extLst>
              <a:ext uri="{FF2B5EF4-FFF2-40B4-BE49-F238E27FC236}">
                <a16:creationId xmlns:a16="http://schemas.microsoft.com/office/drawing/2014/main" id="{C0770C3D-6387-44C5-90F9-3B6D18B9428E}"/>
              </a:ext>
            </a:extLst>
          </p:cNvPr>
          <p:cNvSpPr/>
          <p:nvPr/>
        </p:nvSpPr>
        <p:spPr>
          <a:xfrm rot="5730695">
            <a:off x="1998661" y="968499"/>
            <a:ext cx="117699" cy="117699"/>
          </a:xfrm>
          <a:prstGeom prst="arc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AFC37372-FCCC-49D1-8689-A4BFA363E6F1}"/>
              </a:ext>
            </a:extLst>
          </p:cNvPr>
          <p:cNvGrpSpPr/>
          <p:nvPr/>
        </p:nvGrpSpPr>
        <p:grpSpPr>
          <a:xfrm>
            <a:off x="4207347" y="114484"/>
            <a:ext cx="2523932" cy="5035298"/>
            <a:chOff x="4207347" y="114484"/>
            <a:chExt cx="2523932" cy="5035298"/>
          </a:xfrm>
        </p:grpSpPr>
        <p:sp>
          <p:nvSpPr>
            <p:cNvPr id="65" name="Oval 61">
              <a:extLst>
                <a:ext uri="{FF2B5EF4-FFF2-40B4-BE49-F238E27FC236}">
                  <a16:creationId xmlns:a16="http://schemas.microsoft.com/office/drawing/2014/main" id="{9E3DC962-B94B-4C43-A77C-FFE50B5F0720}"/>
                </a:ext>
              </a:extLst>
            </p:cNvPr>
            <p:cNvSpPr/>
            <p:nvPr/>
          </p:nvSpPr>
          <p:spPr>
            <a:xfrm rot="21138707">
              <a:off x="4555570" y="2721817"/>
              <a:ext cx="1890652" cy="1851799"/>
            </a:xfrm>
            <a:custGeom>
              <a:avLst/>
              <a:gdLst>
                <a:gd name="connsiteX0" fmla="*/ 0 w 2634773"/>
                <a:gd name="connsiteY0" fmla="*/ 1460500 h 2921000"/>
                <a:gd name="connsiteX1" fmla="*/ 1317387 w 2634773"/>
                <a:gd name="connsiteY1" fmla="*/ 0 h 2921000"/>
                <a:gd name="connsiteX2" fmla="*/ 2634774 w 2634773"/>
                <a:gd name="connsiteY2" fmla="*/ 1460500 h 2921000"/>
                <a:gd name="connsiteX3" fmla="*/ 1317387 w 2634773"/>
                <a:gd name="connsiteY3" fmla="*/ 2921000 h 2921000"/>
                <a:gd name="connsiteX4" fmla="*/ 0 w 2634773"/>
                <a:gd name="connsiteY4" fmla="*/ 1460500 h 2921000"/>
                <a:gd name="connsiteX0" fmla="*/ 29 w 2634803"/>
                <a:gd name="connsiteY0" fmla="*/ 1460500 h 2511425"/>
                <a:gd name="connsiteX1" fmla="*/ 1317416 w 2634803"/>
                <a:gd name="connsiteY1" fmla="*/ 0 h 2511425"/>
                <a:gd name="connsiteX2" fmla="*/ 2634803 w 2634803"/>
                <a:gd name="connsiteY2" fmla="*/ 1460500 h 2511425"/>
                <a:gd name="connsiteX3" fmla="*/ 1288841 w 2634803"/>
                <a:gd name="connsiteY3" fmla="*/ 2511425 h 2511425"/>
                <a:gd name="connsiteX4" fmla="*/ 29 w 2634803"/>
                <a:gd name="connsiteY4" fmla="*/ 1460500 h 2511425"/>
                <a:gd name="connsiteX0" fmla="*/ 14 w 2634788"/>
                <a:gd name="connsiteY0" fmla="*/ 1460500 h 2511425"/>
                <a:gd name="connsiteX1" fmla="*/ 1317401 w 2634788"/>
                <a:gd name="connsiteY1" fmla="*/ 0 h 2511425"/>
                <a:gd name="connsiteX2" fmla="*/ 2634788 w 2634788"/>
                <a:gd name="connsiteY2" fmla="*/ 1460500 h 2511425"/>
                <a:gd name="connsiteX3" fmla="*/ 1298351 w 2634788"/>
                <a:gd name="connsiteY3" fmla="*/ 2511425 h 2511425"/>
                <a:gd name="connsiteX4" fmla="*/ 14 w 2634788"/>
                <a:gd name="connsiteY4" fmla="*/ 1460500 h 2511425"/>
                <a:gd name="connsiteX0" fmla="*/ 32 w 2634806"/>
                <a:gd name="connsiteY0" fmla="*/ 1460500 h 2538881"/>
                <a:gd name="connsiteX1" fmla="*/ 1317419 w 2634806"/>
                <a:gd name="connsiteY1" fmla="*/ 0 h 2538881"/>
                <a:gd name="connsiteX2" fmla="*/ 2634806 w 2634806"/>
                <a:gd name="connsiteY2" fmla="*/ 1460500 h 2538881"/>
                <a:gd name="connsiteX3" fmla="*/ 1298369 w 2634806"/>
                <a:gd name="connsiteY3" fmla="*/ 2511425 h 2538881"/>
                <a:gd name="connsiteX4" fmla="*/ 32 w 2634806"/>
                <a:gd name="connsiteY4" fmla="*/ 1460500 h 2538881"/>
                <a:gd name="connsiteX0" fmla="*/ 42 w 2634816"/>
                <a:gd name="connsiteY0" fmla="*/ 1460500 h 2545969"/>
                <a:gd name="connsiteX1" fmla="*/ 1317429 w 2634816"/>
                <a:gd name="connsiteY1" fmla="*/ 0 h 2545969"/>
                <a:gd name="connsiteX2" fmla="*/ 2634816 w 2634816"/>
                <a:gd name="connsiteY2" fmla="*/ 1460500 h 2545969"/>
                <a:gd name="connsiteX3" fmla="*/ 1298379 w 2634816"/>
                <a:gd name="connsiteY3" fmla="*/ 2511425 h 2545969"/>
                <a:gd name="connsiteX4" fmla="*/ 42 w 2634816"/>
                <a:gd name="connsiteY4" fmla="*/ 1460500 h 254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816" h="2545969">
                  <a:moveTo>
                    <a:pt x="42" y="1460500"/>
                  </a:moveTo>
                  <a:cubicBezTo>
                    <a:pt x="3217" y="1041929"/>
                    <a:pt x="589856" y="0"/>
                    <a:pt x="1317429" y="0"/>
                  </a:cubicBezTo>
                  <a:cubicBezTo>
                    <a:pt x="2045002" y="0"/>
                    <a:pt x="2634816" y="653888"/>
                    <a:pt x="2634816" y="1460500"/>
                  </a:cubicBezTo>
                  <a:cubicBezTo>
                    <a:pt x="2634816" y="2267112"/>
                    <a:pt x="2427866" y="2671564"/>
                    <a:pt x="1298379" y="2511425"/>
                  </a:cubicBezTo>
                  <a:cubicBezTo>
                    <a:pt x="168892" y="2351286"/>
                    <a:pt x="-3133" y="1879071"/>
                    <a:pt x="42" y="146050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Oval 67">
              <a:extLst>
                <a:ext uri="{FF2B5EF4-FFF2-40B4-BE49-F238E27FC236}">
                  <a16:creationId xmlns:a16="http://schemas.microsoft.com/office/drawing/2014/main" id="{441B2822-99CC-4D57-B6A7-7150265F773B}"/>
                </a:ext>
              </a:extLst>
            </p:cNvPr>
            <p:cNvSpPr/>
            <p:nvPr/>
          </p:nvSpPr>
          <p:spPr>
            <a:xfrm rot="20905436">
              <a:off x="5824335" y="2943226"/>
              <a:ext cx="662800" cy="1000935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161563 w 503806"/>
                <a:gd name="connsiteY0" fmla="*/ 747241 h 1722374"/>
                <a:gd name="connsiteX1" fmla="*/ 9874 w 503806"/>
                <a:gd name="connsiteY1" fmla="*/ 880 h 1722374"/>
                <a:gd name="connsiteX2" fmla="*/ 503806 w 503806"/>
                <a:gd name="connsiteY2" fmla="*/ 861305 h 1722374"/>
                <a:gd name="connsiteX3" fmla="*/ 9874 w 503806"/>
                <a:gd name="connsiteY3" fmla="*/ 1721730 h 1722374"/>
                <a:gd name="connsiteX4" fmla="*/ 161563 w 503806"/>
                <a:gd name="connsiteY4" fmla="*/ 747241 h 1722374"/>
                <a:gd name="connsiteX0" fmla="*/ 589944 w 932187"/>
                <a:gd name="connsiteY0" fmla="*/ 746854 h 1376228"/>
                <a:gd name="connsiteX1" fmla="*/ 438255 w 932187"/>
                <a:gd name="connsiteY1" fmla="*/ 493 h 1376228"/>
                <a:gd name="connsiteX2" fmla="*/ 932187 w 932187"/>
                <a:gd name="connsiteY2" fmla="*/ 860918 h 1376228"/>
                <a:gd name="connsiteX3" fmla="*/ 4000 w 932187"/>
                <a:gd name="connsiteY3" fmla="*/ 1373118 h 1376228"/>
                <a:gd name="connsiteX4" fmla="*/ 589944 w 932187"/>
                <a:gd name="connsiteY4" fmla="*/ 746854 h 1376228"/>
                <a:gd name="connsiteX0" fmla="*/ 589274 w 931517"/>
                <a:gd name="connsiteY0" fmla="*/ 746854 h 1407233"/>
                <a:gd name="connsiteX1" fmla="*/ 437585 w 931517"/>
                <a:gd name="connsiteY1" fmla="*/ 493 h 1407233"/>
                <a:gd name="connsiteX2" fmla="*/ 931517 w 931517"/>
                <a:gd name="connsiteY2" fmla="*/ 860918 h 1407233"/>
                <a:gd name="connsiteX3" fmla="*/ 3330 w 931517"/>
                <a:gd name="connsiteY3" fmla="*/ 1373118 h 1407233"/>
                <a:gd name="connsiteX4" fmla="*/ 589274 w 931517"/>
                <a:gd name="connsiteY4" fmla="*/ 746854 h 1407233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4" fmla="*/ 529025 w 931517"/>
                <a:gd name="connsiteY4" fmla="*/ 91440 h 1406740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1517" h="1406740">
                  <a:moveTo>
                    <a:pt x="437585" y="0"/>
                  </a:moveTo>
                  <a:cubicBezTo>
                    <a:pt x="494626" y="19011"/>
                    <a:pt x="931517" y="385225"/>
                    <a:pt x="931517" y="860425"/>
                  </a:cubicBezTo>
                  <a:cubicBezTo>
                    <a:pt x="931517" y="1335625"/>
                    <a:pt x="54973" y="1481276"/>
                    <a:pt x="3330" y="1372625"/>
                  </a:cubicBezTo>
                  <a:cubicBezTo>
                    <a:pt x="-48313" y="1263974"/>
                    <a:pt x="516898" y="975132"/>
                    <a:pt x="589274" y="746361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Oval 68">
              <a:extLst>
                <a:ext uri="{FF2B5EF4-FFF2-40B4-BE49-F238E27FC236}">
                  <a16:creationId xmlns:a16="http://schemas.microsoft.com/office/drawing/2014/main" id="{3D55DD79-6D51-4CFE-B434-310BE41EBC58}"/>
                </a:ext>
              </a:extLst>
            </p:cNvPr>
            <p:cNvSpPr/>
            <p:nvPr/>
          </p:nvSpPr>
          <p:spPr>
            <a:xfrm rot="1294827" flipH="1">
              <a:off x="4207347" y="2870812"/>
              <a:ext cx="786194" cy="712152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36082 w 530775"/>
                <a:gd name="connsiteY0" fmla="*/ 857734 h 1720850"/>
                <a:gd name="connsiteX1" fmla="*/ 36843 w 530775"/>
                <a:gd name="connsiteY1" fmla="*/ 0 h 1720850"/>
                <a:gd name="connsiteX2" fmla="*/ 530775 w 530775"/>
                <a:gd name="connsiteY2" fmla="*/ 860425 h 1720850"/>
                <a:gd name="connsiteX3" fmla="*/ 36843 w 530775"/>
                <a:gd name="connsiteY3" fmla="*/ 1720850 h 1720850"/>
                <a:gd name="connsiteX4" fmla="*/ 36082 w 530775"/>
                <a:gd name="connsiteY4" fmla="*/ 857734 h 1720850"/>
                <a:gd name="connsiteX0" fmla="*/ 107606 w 1282671"/>
                <a:gd name="connsiteY0" fmla="*/ 857734 h 1515632"/>
                <a:gd name="connsiteX1" fmla="*/ 108367 w 1282671"/>
                <a:gd name="connsiteY1" fmla="*/ 0 h 1515632"/>
                <a:gd name="connsiteX2" fmla="*/ 602299 w 1282671"/>
                <a:gd name="connsiteY2" fmla="*/ 860425 h 1515632"/>
                <a:gd name="connsiteX3" fmla="*/ 1276391 w 1282671"/>
                <a:gd name="connsiteY3" fmla="*/ 1515632 h 1515632"/>
                <a:gd name="connsiteX4" fmla="*/ 107606 w 1282671"/>
                <a:gd name="connsiteY4" fmla="*/ 857734 h 1515632"/>
                <a:gd name="connsiteX0" fmla="*/ 76989 w 1252054"/>
                <a:gd name="connsiteY0" fmla="*/ 857734 h 1515632"/>
                <a:gd name="connsiteX1" fmla="*/ 77750 w 1252054"/>
                <a:gd name="connsiteY1" fmla="*/ 0 h 1515632"/>
                <a:gd name="connsiteX2" fmla="*/ 571682 w 1252054"/>
                <a:gd name="connsiteY2" fmla="*/ 860425 h 1515632"/>
                <a:gd name="connsiteX3" fmla="*/ 1245774 w 1252054"/>
                <a:gd name="connsiteY3" fmla="*/ 1515632 h 1515632"/>
                <a:gd name="connsiteX4" fmla="*/ 76989 w 1252054"/>
                <a:gd name="connsiteY4" fmla="*/ 857734 h 1515632"/>
                <a:gd name="connsiteX0" fmla="*/ 112614 w 1357083"/>
                <a:gd name="connsiteY0" fmla="*/ 857734 h 1200923"/>
                <a:gd name="connsiteX1" fmla="*/ 113375 w 1357083"/>
                <a:gd name="connsiteY1" fmla="*/ 0 h 1200923"/>
                <a:gd name="connsiteX2" fmla="*/ 607307 w 1357083"/>
                <a:gd name="connsiteY2" fmla="*/ 860425 h 1200923"/>
                <a:gd name="connsiteX3" fmla="*/ 1351301 w 1357083"/>
                <a:gd name="connsiteY3" fmla="*/ 1174375 h 1200923"/>
                <a:gd name="connsiteX4" fmla="*/ 112614 w 1357083"/>
                <a:gd name="connsiteY4" fmla="*/ 857734 h 1200923"/>
                <a:gd name="connsiteX0" fmla="*/ 108266 w 1352735"/>
                <a:gd name="connsiteY0" fmla="*/ 857734 h 1218103"/>
                <a:gd name="connsiteX1" fmla="*/ 109027 w 1352735"/>
                <a:gd name="connsiteY1" fmla="*/ 0 h 1218103"/>
                <a:gd name="connsiteX2" fmla="*/ 602959 w 1352735"/>
                <a:gd name="connsiteY2" fmla="*/ 860425 h 1218103"/>
                <a:gd name="connsiteX3" fmla="*/ 1346953 w 1352735"/>
                <a:gd name="connsiteY3" fmla="*/ 1174375 h 1218103"/>
                <a:gd name="connsiteX4" fmla="*/ 108266 w 1352735"/>
                <a:gd name="connsiteY4" fmla="*/ 857734 h 1218103"/>
                <a:gd name="connsiteX0" fmla="*/ 108266 w 1347378"/>
                <a:gd name="connsiteY0" fmla="*/ 857734 h 1302984"/>
                <a:gd name="connsiteX1" fmla="*/ 109027 w 1347378"/>
                <a:gd name="connsiteY1" fmla="*/ 0 h 1302984"/>
                <a:gd name="connsiteX2" fmla="*/ 602959 w 1347378"/>
                <a:gd name="connsiteY2" fmla="*/ 860425 h 1302984"/>
                <a:gd name="connsiteX3" fmla="*/ 1346953 w 1347378"/>
                <a:gd name="connsiteY3" fmla="*/ 1174375 h 1302984"/>
                <a:gd name="connsiteX4" fmla="*/ 108266 w 1347378"/>
                <a:gd name="connsiteY4" fmla="*/ 857734 h 1302984"/>
                <a:gd name="connsiteX0" fmla="*/ 108266 w 1361167"/>
                <a:gd name="connsiteY0" fmla="*/ 857734 h 1399324"/>
                <a:gd name="connsiteX1" fmla="*/ 109027 w 1361167"/>
                <a:gd name="connsiteY1" fmla="*/ 0 h 1399324"/>
                <a:gd name="connsiteX2" fmla="*/ 602959 w 1361167"/>
                <a:gd name="connsiteY2" fmla="*/ 860425 h 1399324"/>
                <a:gd name="connsiteX3" fmla="*/ 1346953 w 1361167"/>
                <a:gd name="connsiteY3" fmla="*/ 1174375 h 1399324"/>
                <a:gd name="connsiteX4" fmla="*/ 108266 w 1361167"/>
                <a:gd name="connsiteY4" fmla="*/ 857734 h 1399324"/>
                <a:gd name="connsiteX0" fmla="*/ 100756 w 1189474"/>
                <a:gd name="connsiteY0" fmla="*/ 857734 h 1012106"/>
                <a:gd name="connsiteX1" fmla="*/ 101517 w 1189474"/>
                <a:gd name="connsiteY1" fmla="*/ 0 h 1012106"/>
                <a:gd name="connsiteX2" fmla="*/ 595449 w 1189474"/>
                <a:gd name="connsiteY2" fmla="*/ 860425 h 1012106"/>
                <a:gd name="connsiteX3" fmla="*/ 1173446 w 1189474"/>
                <a:gd name="connsiteY3" fmla="*/ 755167 h 1012106"/>
                <a:gd name="connsiteX4" fmla="*/ 100756 w 1189474"/>
                <a:gd name="connsiteY4" fmla="*/ 857734 h 1012106"/>
                <a:gd name="connsiteX0" fmla="*/ 148163 w 1238490"/>
                <a:gd name="connsiteY0" fmla="*/ 857734 h 1142215"/>
                <a:gd name="connsiteX1" fmla="*/ 148924 w 1238490"/>
                <a:gd name="connsiteY1" fmla="*/ 0 h 1142215"/>
                <a:gd name="connsiteX2" fmla="*/ 642856 w 1238490"/>
                <a:gd name="connsiteY2" fmla="*/ 860425 h 1142215"/>
                <a:gd name="connsiteX3" fmla="*/ 1220853 w 1238490"/>
                <a:gd name="connsiteY3" fmla="*/ 755167 h 1142215"/>
                <a:gd name="connsiteX4" fmla="*/ 148163 w 1238490"/>
                <a:gd name="connsiteY4" fmla="*/ 857734 h 1142215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04745 w 1248868"/>
                <a:gd name="connsiteY0" fmla="*/ 857734 h 868686"/>
                <a:gd name="connsiteX1" fmla="*/ 105506 w 1248868"/>
                <a:gd name="connsiteY1" fmla="*/ 0 h 868686"/>
                <a:gd name="connsiteX2" fmla="*/ 599438 w 1248868"/>
                <a:gd name="connsiteY2" fmla="*/ 860425 h 868686"/>
                <a:gd name="connsiteX3" fmla="*/ 1233460 w 1248868"/>
                <a:gd name="connsiteY3" fmla="*/ 336989 h 868686"/>
                <a:gd name="connsiteX4" fmla="*/ 104745 w 1248868"/>
                <a:gd name="connsiteY4" fmla="*/ 857734 h 868686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478517"/>
                <a:gd name="connsiteY0" fmla="*/ 857734 h 1107056"/>
                <a:gd name="connsiteX1" fmla="*/ 237822 w 1478517"/>
                <a:gd name="connsiteY1" fmla="*/ 0 h 1107056"/>
                <a:gd name="connsiteX2" fmla="*/ 731754 w 1478517"/>
                <a:gd name="connsiteY2" fmla="*/ 860425 h 1107056"/>
                <a:gd name="connsiteX3" fmla="*/ 1365776 w 1478517"/>
                <a:gd name="connsiteY3" fmla="*/ 336989 h 1107056"/>
                <a:gd name="connsiteX4" fmla="*/ 237061 w 1478517"/>
                <a:gd name="connsiteY4" fmla="*/ 857734 h 1107056"/>
                <a:gd name="connsiteX0" fmla="*/ 231599 w 1364316"/>
                <a:gd name="connsiteY0" fmla="*/ 861848 h 1045173"/>
                <a:gd name="connsiteX1" fmla="*/ 232360 w 1364316"/>
                <a:gd name="connsiteY1" fmla="*/ 4114 h 1045173"/>
                <a:gd name="connsiteX2" fmla="*/ 593526 w 1364316"/>
                <a:gd name="connsiteY2" fmla="*/ 644740 h 1045173"/>
                <a:gd name="connsiteX3" fmla="*/ 1360314 w 1364316"/>
                <a:gd name="connsiteY3" fmla="*/ 341103 h 1045173"/>
                <a:gd name="connsiteX4" fmla="*/ 231599 w 1364316"/>
                <a:gd name="connsiteY4" fmla="*/ 861848 h 1045173"/>
                <a:gd name="connsiteX0" fmla="*/ 96127 w 1198027"/>
                <a:gd name="connsiteY0" fmla="*/ 861848 h 864298"/>
                <a:gd name="connsiteX1" fmla="*/ 96888 w 1198027"/>
                <a:gd name="connsiteY1" fmla="*/ 4114 h 864298"/>
                <a:gd name="connsiteX2" fmla="*/ 458054 w 1198027"/>
                <a:gd name="connsiteY2" fmla="*/ 644740 h 864298"/>
                <a:gd name="connsiteX3" fmla="*/ 1193835 w 1198027"/>
                <a:gd name="connsiteY3" fmla="*/ 275489 h 864298"/>
                <a:gd name="connsiteX4" fmla="*/ 96127 w 1198027"/>
                <a:gd name="connsiteY4" fmla="*/ 861848 h 864298"/>
                <a:gd name="connsiteX0" fmla="*/ 96127 w 1206161"/>
                <a:gd name="connsiteY0" fmla="*/ 861848 h 866978"/>
                <a:gd name="connsiteX1" fmla="*/ 96888 w 1206161"/>
                <a:gd name="connsiteY1" fmla="*/ 4114 h 866978"/>
                <a:gd name="connsiteX2" fmla="*/ 458054 w 1206161"/>
                <a:gd name="connsiteY2" fmla="*/ 644740 h 866978"/>
                <a:gd name="connsiteX3" fmla="*/ 1193835 w 1206161"/>
                <a:gd name="connsiteY3" fmla="*/ 275489 h 866978"/>
                <a:gd name="connsiteX4" fmla="*/ 96127 w 1206161"/>
                <a:gd name="connsiteY4" fmla="*/ 861848 h 866978"/>
                <a:gd name="connsiteX0" fmla="*/ 191200 w 1108448"/>
                <a:gd name="connsiteY0" fmla="*/ 992623 h 994720"/>
                <a:gd name="connsiteX1" fmla="*/ 10370 w 1108448"/>
                <a:gd name="connsiteY1" fmla="*/ 8798 h 994720"/>
                <a:gd name="connsiteX2" fmla="*/ 371536 w 1108448"/>
                <a:gd name="connsiteY2" fmla="*/ 649424 h 994720"/>
                <a:gd name="connsiteX3" fmla="*/ 1107317 w 1108448"/>
                <a:gd name="connsiteY3" fmla="*/ 280173 h 994720"/>
                <a:gd name="connsiteX4" fmla="*/ 191200 w 1108448"/>
                <a:gd name="connsiteY4" fmla="*/ 992623 h 994720"/>
                <a:gd name="connsiteX0" fmla="*/ 191200 w 1136553"/>
                <a:gd name="connsiteY0" fmla="*/ 992623 h 995261"/>
                <a:gd name="connsiteX1" fmla="*/ 10370 w 1136553"/>
                <a:gd name="connsiteY1" fmla="*/ 8798 h 995261"/>
                <a:gd name="connsiteX2" fmla="*/ 371536 w 1136553"/>
                <a:gd name="connsiteY2" fmla="*/ 649424 h 995261"/>
                <a:gd name="connsiteX3" fmla="*/ 1107317 w 1136553"/>
                <a:gd name="connsiteY3" fmla="*/ 280173 h 995261"/>
                <a:gd name="connsiteX4" fmla="*/ 191200 w 1136553"/>
                <a:gd name="connsiteY4" fmla="*/ 992623 h 995261"/>
                <a:gd name="connsiteX0" fmla="*/ 254883 w 1200236"/>
                <a:gd name="connsiteY0" fmla="*/ 992454 h 995092"/>
                <a:gd name="connsiteX1" fmla="*/ 74053 w 1200236"/>
                <a:gd name="connsiteY1" fmla="*/ 8629 h 995092"/>
                <a:gd name="connsiteX2" fmla="*/ 435219 w 1200236"/>
                <a:gd name="connsiteY2" fmla="*/ 649255 h 995092"/>
                <a:gd name="connsiteX3" fmla="*/ 1171000 w 1200236"/>
                <a:gd name="connsiteY3" fmla="*/ 280004 h 995092"/>
                <a:gd name="connsiteX4" fmla="*/ 254883 w 1200236"/>
                <a:gd name="connsiteY4" fmla="*/ 992454 h 995092"/>
                <a:gd name="connsiteX0" fmla="*/ 46944 w 1173127"/>
                <a:gd name="connsiteY0" fmla="*/ 8629 h 995092"/>
                <a:gd name="connsiteX1" fmla="*/ 408110 w 1173127"/>
                <a:gd name="connsiteY1" fmla="*/ 649255 h 995092"/>
                <a:gd name="connsiteX2" fmla="*/ 1143891 w 1173127"/>
                <a:gd name="connsiteY2" fmla="*/ 280004 h 995092"/>
                <a:gd name="connsiteX3" fmla="*/ 227774 w 1173127"/>
                <a:gd name="connsiteY3" fmla="*/ 992454 h 995092"/>
                <a:gd name="connsiteX4" fmla="*/ 138384 w 1173127"/>
                <a:gd name="connsiteY4" fmla="*/ 100069 h 995092"/>
                <a:gd name="connsiteX0" fmla="*/ 0 w 1126183"/>
                <a:gd name="connsiteY0" fmla="*/ 8629 h 995092"/>
                <a:gd name="connsiteX1" fmla="*/ 361166 w 1126183"/>
                <a:gd name="connsiteY1" fmla="*/ 649255 h 995092"/>
                <a:gd name="connsiteX2" fmla="*/ 1096947 w 1126183"/>
                <a:gd name="connsiteY2" fmla="*/ 280004 h 995092"/>
                <a:gd name="connsiteX3" fmla="*/ 180830 w 1126183"/>
                <a:gd name="connsiteY3" fmla="*/ 992454 h 995092"/>
                <a:gd name="connsiteX0" fmla="*/ 0 w 1098917"/>
                <a:gd name="connsiteY0" fmla="*/ 12610 h 998579"/>
                <a:gd name="connsiteX1" fmla="*/ 411593 w 1098917"/>
                <a:gd name="connsiteY1" fmla="*/ 556455 h 998579"/>
                <a:gd name="connsiteX2" fmla="*/ 1096947 w 1098917"/>
                <a:gd name="connsiteY2" fmla="*/ 283985 h 998579"/>
                <a:gd name="connsiteX3" fmla="*/ 180830 w 1098917"/>
                <a:gd name="connsiteY3" fmla="*/ 996435 h 998579"/>
                <a:gd name="connsiteX0" fmla="*/ 0 w 1104938"/>
                <a:gd name="connsiteY0" fmla="*/ 12610 h 1000878"/>
                <a:gd name="connsiteX1" fmla="*/ 411593 w 1104938"/>
                <a:gd name="connsiteY1" fmla="*/ 556455 h 1000878"/>
                <a:gd name="connsiteX2" fmla="*/ 1096947 w 1104938"/>
                <a:gd name="connsiteY2" fmla="*/ 283985 h 1000878"/>
                <a:gd name="connsiteX3" fmla="*/ 180830 w 1104938"/>
                <a:gd name="connsiteY3" fmla="*/ 996435 h 100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938" h="1000878">
                  <a:moveTo>
                    <a:pt x="0" y="12610"/>
                  </a:moveTo>
                  <a:cubicBezTo>
                    <a:pt x="178072" y="-43901"/>
                    <a:pt x="411593" y="81255"/>
                    <a:pt x="411593" y="556455"/>
                  </a:cubicBezTo>
                  <a:cubicBezTo>
                    <a:pt x="600222" y="255432"/>
                    <a:pt x="998999" y="-169219"/>
                    <a:pt x="1096947" y="283985"/>
                  </a:cubicBezTo>
                  <a:cubicBezTo>
                    <a:pt x="1194895" y="737189"/>
                    <a:pt x="363655" y="1041664"/>
                    <a:pt x="180830" y="996435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095439A9-085A-42CF-BE5C-B223FDD9AC8F}"/>
                </a:ext>
              </a:extLst>
            </p:cNvPr>
            <p:cNvGrpSpPr/>
            <p:nvPr/>
          </p:nvGrpSpPr>
          <p:grpSpPr>
            <a:xfrm>
              <a:off x="4340744" y="4124417"/>
              <a:ext cx="1107819" cy="1025365"/>
              <a:chOff x="6220945" y="6088669"/>
              <a:chExt cx="1556957" cy="1441076"/>
            </a:xfrm>
          </p:grpSpPr>
          <p:sp>
            <p:nvSpPr>
              <p:cNvPr id="84" name="Rectangle 62">
                <a:extLst>
                  <a:ext uri="{FF2B5EF4-FFF2-40B4-BE49-F238E27FC236}">
                    <a16:creationId xmlns:a16="http://schemas.microsoft.com/office/drawing/2014/main" id="{4BA57FE7-B9C1-45A2-AA5A-5B11ED855990}"/>
                  </a:ext>
                </a:extLst>
              </p:cNvPr>
              <p:cNvSpPr/>
              <p:nvPr/>
            </p:nvSpPr>
            <p:spPr>
              <a:xfrm rot="18729688">
                <a:off x="6541283" y="5768331"/>
                <a:ext cx="916281" cy="1556957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16281 w 916281"/>
                  <a:gd name="connsiteY0" fmla="*/ 1332764 h 1534495"/>
                  <a:gd name="connsiteX1" fmla="*/ 137160 w 916281"/>
                  <a:gd name="connsiteY1" fmla="*/ 1534495 h 1534495"/>
                  <a:gd name="connsiteX2" fmla="*/ 0 w 916281"/>
                  <a:gd name="connsiteY2" fmla="*/ 1204930 h 1534495"/>
                  <a:gd name="connsiteX3" fmla="*/ 658071 w 916281"/>
                  <a:gd name="connsiteY3" fmla="*/ 0 h 1534495"/>
                  <a:gd name="connsiteX0" fmla="*/ 916281 w 916281"/>
                  <a:gd name="connsiteY0" fmla="*/ 1355226 h 1556957"/>
                  <a:gd name="connsiteX1" fmla="*/ 137160 w 916281"/>
                  <a:gd name="connsiteY1" fmla="*/ 1556957 h 1556957"/>
                  <a:gd name="connsiteX2" fmla="*/ 0 w 916281"/>
                  <a:gd name="connsiteY2" fmla="*/ 1227392 h 1556957"/>
                  <a:gd name="connsiteX3" fmla="*/ 682880 w 916281"/>
                  <a:gd name="connsiteY3" fmla="*/ 0 h 1556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6281" h="1556957">
                    <a:moveTo>
                      <a:pt x="916281" y="1355226"/>
                    </a:moveTo>
                    <a:cubicBezTo>
                      <a:pt x="753721" y="1597796"/>
                      <a:pt x="360680" y="1550607"/>
                      <a:pt x="137160" y="1556957"/>
                    </a:cubicBezTo>
                    <a:lnTo>
                      <a:pt x="0" y="1227392"/>
                    </a:lnTo>
                    <a:cubicBezTo>
                      <a:pt x="92836" y="620875"/>
                      <a:pt x="682880" y="0"/>
                      <a:pt x="682880" y="0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85" name="Oval 64">
                <a:extLst>
                  <a:ext uri="{FF2B5EF4-FFF2-40B4-BE49-F238E27FC236}">
                    <a16:creationId xmlns:a16="http://schemas.microsoft.com/office/drawing/2014/main" id="{39DF342A-E3FA-402F-8F8D-FF58A426928E}"/>
                  </a:ext>
                </a:extLst>
              </p:cNvPr>
              <p:cNvSpPr/>
              <p:nvPr/>
            </p:nvSpPr>
            <p:spPr>
              <a:xfrm flipV="1">
                <a:off x="6960512" y="7148939"/>
                <a:ext cx="540097" cy="380806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  <a:gd name="connsiteX0" fmla="*/ 66696 w 544447"/>
                  <a:gd name="connsiteY0" fmla="*/ 6068727 h 7254857"/>
                  <a:gd name="connsiteX1" fmla="*/ 237118 w 544447"/>
                  <a:gd name="connsiteY1" fmla="*/ 22736 h 7254857"/>
                  <a:gd name="connsiteX2" fmla="*/ 508542 w 544447"/>
                  <a:gd name="connsiteY2" fmla="*/ 6368979 h 7254857"/>
                  <a:gd name="connsiteX3" fmla="*/ 66696 w 544447"/>
                  <a:gd name="connsiteY3" fmla="*/ 6068727 h 7254857"/>
                  <a:gd name="connsiteX0" fmla="*/ 74314 w 538679"/>
                  <a:gd name="connsiteY0" fmla="*/ 6068727 h 7254857"/>
                  <a:gd name="connsiteX1" fmla="*/ 231350 w 538679"/>
                  <a:gd name="connsiteY1" fmla="*/ 22736 h 7254857"/>
                  <a:gd name="connsiteX2" fmla="*/ 502774 w 538679"/>
                  <a:gd name="connsiteY2" fmla="*/ 6368979 h 7254857"/>
                  <a:gd name="connsiteX3" fmla="*/ 74314 w 538679"/>
                  <a:gd name="connsiteY3" fmla="*/ 6068727 h 7254857"/>
                  <a:gd name="connsiteX0" fmla="*/ 72384 w 540096"/>
                  <a:gd name="connsiteY0" fmla="*/ 6197274 h 7312721"/>
                  <a:gd name="connsiteX1" fmla="*/ 232767 w 540096"/>
                  <a:gd name="connsiteY1" fmla="*/ 22736 h 7312721"/>
                  <a:gd name="connsiteX2" fmla="*/ 504191 w 540096"/>
                  <a:gd name="connsiteY2" fmla="*/ 6368979 h 7312721"/>
                  <a:gd name="connsiteX3" fmla="*/ 72384 w 540096"/>
                  <a:gd name="connsiteY3" fmla="*/ 6197274 h 7312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0096" h="7312721">
                    <a:moveTo>
                      <a:pt x="72384" y="6197274"/>
                    </a:moveTo>
                    <a:cubicBezTo>
                      <a:pt x="75985" y="4678493"/>
                      <a:pt x="-173150" y="38118"/>
                      <a:pt x="232767" y="22736"/>
                    </a:cubicBezTo>
                    <a:cubicBezTo>
                      <a:pt x="658796" y="-394167"/>
                      <a:pt x="524302" y="5045303"/>
                      <a:pt x="504191" y="6368979"/>
                    </a:cubicBezTo>
                    <a:cubicBezTo>
                      <a:pt x="472441" y="7685943"/>
                      <a:pt x="127781" y="7620805"/>
                      <a:pt x="72384" y="6197274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C95B2212-6EC4-4F24-9C2B-C7FE8C08AE85}"/>
                </a:ext>
              </a:extLst>
            </p:cNvPr>
            <p:cNvGrpSpPr/>
            <p:nvPr/>
          </p:nvGrpSpPr>
          <p:grpSpPr>
            <a:xfrm flipH="1">
              <a:off x="5623460" y="4115664"/>
              <a:ext cx="1107819" cy="1025365"/>
              <a:chOff x="6220945" y="6088669"/>
              <a:chExt cx="1556957" cy="1441076"/>
            </a:xfrm>
          </p:grpSpPr>
          <p:sp>
            <p:nvSpPr>
              <p:cNvPr id="82" name="Rectangle 62">
                <a:extLst>
                  <a:ext uri="{FF2B5EF4-FFF2-40B4-BE49-F238E27FC236}">
                    <a16:creationId xmlns:a16="http://schemas.microsoft.com/office/drawing/2014/main" id="{E1BF823D-B5B5-4EF2-B3F7-B32E61BA69EF}"/>
                  </a:ext>
                </a:extLst>
              </p:cNvPr>
              <p:cNvSpPr/>
              <p:nvPr/>
            </p:nvSpPr>
            <p:spPr>
              <a:xfrm rot="18729688">
                <a:off x="6541283" y="5768331"/>
                <a:ext cx="916281" cy="1556957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16281 w 916281"/>
                  <a:gd name="connsiteY0" fmla="*/ 1332764 h 1534495"/>
                  <a:gd name="connsiteX1" fmla="*/ 137160 w 916281"/>
                  <a:gd name="connsiteY1" fmla="*/ 1534495 h 1534495"/>
                  <a:gd name="connsiteX2" fmla="*/ 0 w 916281"/>
                  <a:gd name="connsiteY2" fmla="*/ 1204930 h 1534495"/>
                  <a:gd name="connsiteX3" fmla="*/ 658071 w 916281"/>
                  <a:gd name="connsiteY3" fmla="*/ 0 h 1534495"/>
                  <a:gd name="connsiteX0" fmla="*/ 916281 w 916281"/>
                  <a:gd name="connsiteY0" fmla="*/ 1355226 h 1556957"/>
                  <a:gd name="connsiteX1" fmla="*/ 137160 w 916281"/>
                  <a:gd name="connsiteY1" fmla="*/ 1556957 h 1556957"/>
                  <a:gd name="connsiteX2" fmla="*/ 0 w 916281"/>
                  <a:gd name="connsiteY2" fmla="*/ 1227392 h 1556957"/>
                  <a:gd name="connsiteX3" fmla="*/ 682880 w 916281"/>
                  <a:gd name="connsiteY3" fmla="*/ 0 h 1556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6281" h="1556957">
                    <a:moveTo>
                      <a:pt x="916281" y="1355226"/>
                    </a:moveTo>
                    <a:cubicBezTo>
                      <a:pt x="753721" y="1597796"/>
                      <a:pt x="360680" y="1550607"/>
                      <a:pt x="137160" y="1556957"/>
                    </a:cubicBezTo>
                    <a:lnTo>
                      <a:pt x="0" y="1227392"/>
                    </a:lnTo>
                    <a:cubicBezTo>
                      <a:pt x="92836" y="620875"/>
                      <a:pt x="682880" y="0"/>
                      <a:pt x="682880" y="0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83" name="Oval 64">
                <a:extLst>
                  <a:ext uri="{FF2B5EF4-FFF2-40B4-BE49-F238E27FC236}">
                    <a16:creationId xmlns:a16="http://schemas.microsoft.com/office/drawing/2014/main" id="{E2F0C9E6-A47F-4444-9038-6EB4CDE8150C}"/>
                  </a:ext>
                </a:extLst>
              </p:cNvPr>
              <p:cNvSpPr/>
              <p:nvPr/>
            </p:nvSpPr>
            <p:spPr>
              <a:xfrm flipV="1">
                <a:off x="6960512" y="7148939"/>
                <a:ext cx="540097" cy="380806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  <a:gd name="connsiteX0" fmla="*/ 66696 w 544447"/>
                  <a:gd name="connsiteY0" fmla="*/ 6068727 h 7254857"/>
                  <a:gd name="connsiteX1" fmla="*/ 237118 w 544447"/>
                  <a:gd name="connsiteY1" fmla="*/ 22736 h 7254857"/>
                  <a:gd name="connsiteX2" fmla="*/ 508542 w 544447"/>
                  <a:gd name="connsiteY2" fmla="*/ 6368979 h 7254857"/>
                  <a:gd name="connsiteX3" fmla="*/ 66696 w 544447"/>
                  <a:gd name="connsiteY3" fmla="*/ 6068727 h 7254857"/>
                  <a:gd name="connsiteX0" fmla="*/ 74314 w 538679"/>
                  <a:gd name="connsiteY0" fmla="*/ 6068727 h 7254857"/>
                  <a:gd name="connsiteX1" fmla="*/ 231350 w 538679"/>
                  <a:gd name="connsiteY1" fmla="*/ 22736 h 7254857"/>
                  <a:gd name="connsiteX2" fmla="*/ 502774 w 538679"/>
                  <a:gd name="connsiteY2" fmla="*/ 6368979 h 7254857"/>
                  <a:gd name="connsiteX3" fmla="*/ 74314 w 538679"/>
                  <a:gd name="connsiteY3" fmla="*/ 6068727 h 7254857"/>
                  <a:gd name="connsiteX0" fmla="*/ 72384 w 540096"/>
                  <a:gd name="connsiteY0" fmla="*/ 6197274 h 7312721"/>
                  <a:gd name="connsiteX1" fmla="*/ 232767 w 540096"/>
                  <a:gd name="connsiteY1" fmla="*/ 22736 h 7312721"/>
                  <a:gd name="connsiteX2" fmla="*/ 504191 w 540096"/>
                  <a:gd name="connsiteY2" fmla="*/ 6368979 h 7312721"/>
                  <a:gd name="connsiteX3" fmla="*/ 72384 w 540096"/>
                  <a:gd name="connsiteY3" fmla="*/ 6197274 h 7312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0096" h="7312721">
                    <a:moveTo>
                      <a:pt x="72384" y="6197274"/>
                    </a:moveTo>
                    <a:cubicBezTo>
                      <a:pt x="75985" y="4678493"/>
                      <a:pt x="-173150" y="38118"/>
                      <a:pt x="232767" y="22736"/>
                    </a:cubicBezTo>
                    <a:cubicBezTo>
                      <a:pt x="658796" y="-394167"/>
                      <a:pt x="524302" y="5045303"/>
                      <a:pt x="504191" y="6368979"/>
                    </a:cubicBezTo>
                    <a:cubicBezTo>
                      <a:pt x="472441" y="7685943"/>
                      <a:pt x="127781" y="7620805"/>
                      <a:pt x="72384" y="6197274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80" name="Arc 79">
              <a:extLst>
                <a:ext uri="{FF2B5EF4-FFF2-40B4-BE49-F238E27FC236}">
                  <a16:creationId xmlns:a16="http://schemas.microsoft.com/office/drawing/2014/main" id="{ABE9F00C-0D4B-4058-BAB9-AC5C5DC984C8}"/>
                </a:ext>
              </a:extLst>
            </p:cNvPr>
            <p:cNvSpPr/>
            <p:nvPr/>
          </p:nvSpPr>
          <p:spPr>
            <a:xfrm rot="8305891">
              <a:off x="4766299" y="2899648"/>
              <a:ext cx="1754912" cy="1534055"/>
            </a:xfrm>
            <a:prstGeom prst="arc">
              <a:avLst>
                <a:gd name="adj1" fmla="val 16200000"/>
                <a:gd name="adj2" fmla="val 21581236"/>
              </a:avLst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0" name="Rectangle 113">
              <a:extLst>
                <a:ext uri="{FF2B5EF4-FFF2-40B4-BE49-F238E27FC236}">
                  <a16:creationId xmlns:a16="http://schemas.microsoft.com/office/drawing/2014/main" id="{D176A1CE-2207-4597-8796-93195171BE16}"/>
                </a:ext>
              </a:extLst>
            </p:cNvPr>
            <p:cNvSpPr/>
            <p:nvPr/>
          </p:nvSpPr>
          <p:spPr>
            <a:xfrm>
              <a:off x="4461436" y="1232110"/>
              <a:ext cx="2100158" cy="1886095"/>
            </a:xfrm>
            <a:custGeom>
              <a:avLst/>
              <a:gdLst>
                <a:gd name="connsiteX0" fmla="*/ 0 w 1727200"/>
                <a:gd name="connsiteY0" fmla="*/ 0 h 3108712"/>
                <a:gd name="connsiteX1" fmla="*/ 1727200 w 1727200"/>
                <a:gd name="connsiteY1" fmla="*/ 0 h 3108712"/>
                <a:gd name="connsiteX2" fmla="*/ 1727200 w 1727200"/>
                <a:gd name="connsiteY2" fmla="*/ 3108712 h 3108712"/>
                <a:gd name="connsiteX3" fmla="*/ 0 w 1727200"/>
                <a:gd name="connsiteY3" fmla="*/ 3108712 h 3108712"/>
                <a:gd name="connsiteX4" fmla="*/ 0 w 1727200"/>
                <a:gd name="connsiteY4" fmla="*/ 0 h 3108712"/>
                <a:gd name="connsiteX0" fmla="*/ 0 w 2413000"/>
                <a:gd name="connsiteY0" fmla="*/ 0 h 3172212"/>
                <a:gd name="connsiteX1" fmla="*/ 2413000 w 2413000"/>
                <a:gd name="connsiteY1" fmla="*/ 63500 h 3172212"/>
                <a:gd name="connsiteX2" fmla="*/ 2413000 w 2413000"/>
                <a:gd name="connsiteY2" fmla="*/ 3172212 h 3172212"/>
                <a:gd name="connsiteX3" fmla="*/ 685800 w 2413000"/>
                <a:gd name="connsiteY3" fmla="*/ 3172212 h 3172212"/>
                <a:gd name="connsiteX4" fmla="*/ 0 w 2413000"/>
                <a:gd name="connsiteY4" fmla="*/ 0 h 3172212"/>
                <a:gd name="connsiteX0" fmla="*/ 0 w 2819400"/>
                <a:gd name="connsiteY0" fmla="*/ 0 h 3172212"/>
                <a:gd name="connsiteX1" fmla="*/ 2819400 w 2819400"/>
                <a:gd name="connsiteY1" fmla="*/ 12700 h 3172212"/>
                <a:gd name="connsiteX2" fmla="*/ 2413000 w 2819400"/>
                <a:gd name="connsiteY2" fmla="*/ 3172212 h 3172212"/>
                <a:gd name="connsiteX3" fmla="*/ 685800 w 2819400"/>
                <a:gd name="connsiteY3" fmla="*/ 3172212 h 3172212"/>
                <a:gd name="connsiteX4" fmla="*/ 0 w 2819400"/>
                <a:gd name="connsiteY4" fmla="*/ 0 h 3172212"/>
                <a:gd name="connsiteX0" fmla="*/ 0 w 2819400"/>
                <a:gd name="connsiteY0" fmla="*/ 0 h 3388112"/>
                <a:gd name="connsiteX1" fmla="*/ 2819400 w 2819400"/>
                <a:gd name="connsiteY1" fmla="*/ 12700 h 3388112"/>
                <a:gd name="connsiteX2" fmla="*/ 2413000 w 2819400"/>
                <a:gd name="connsiteY2" fmla="*/ 3172212 h 3388112"/>
                <a:gd name="connsiteX3" fmla="*/ 1473200 w 2819400"/>
                <a:gd name="connsiteY3" fmla="*/ 3388112 h 3388112"/>
                <a:gd name="connsiteX4" fmla="*/ 0 w 2819400"/>
                <a:gd name="connsiteY4" fmla="*/ 0 h 3388112"/>
                <a:gd name="connsiteX0" fmla="*/ 0 w 2819400"/>
                <a:gd name="connsiteY0" fmla="*/ 0 h 3388112"/>
                <a:gd name="connsiteX1" fmla="*/ 2819400 w 2819400"/>
                <a:gd name="connsiteY1" fmla="*/ 12700 h 3388112"/>
                <a:gd name="connsiteX2" fmla="*/ 1473200 w 2819400"/>
                <a:gd name="connsiteY2" fmla="*/ 3388112 h 3388112"/>
                <a:gd name="connsiteX3" fmla="*/ 0 w 2819400"/>
                <a:gd name="connsiteY3" fmla="*/ 0 h 3388112"/>
                <a:gd name="connsiteX0" fmla="*/ 35311 w 2854711"/>
                <a:gd name="connsiteY0" fmla="*/ 0 h 3388112"/>
                <a:gd name="connsiteX1" fmla="*/ 2854711 w 2854711"/>
                <a:gd name="connsiteY1" fmla="*/ 12700 h 3388112"/>
                <a:gd name="connsiteX2" fmla="*/ 1508511 w 2854711"/>
                <a:gd name="connsiteY2" fmla="*/ 3388112 h 3388112"/>
                <a:gd name="connsiteX3" fmla="*/ 35311 w 2854711"/>
                <a:gd name="connsiteY3" fmla="*/ 0 h 3388112"/>
                <a:gd name="connsiteX0" fmla="*/ 733476 w 3552876"/>
                <a:gd name="connsiteY0" fmla="*/ 0 h 3388112"/>
                <a:gd name="connsiteX1" fmla="*/ 3552876 w 3552876"/>
                <a:gd name="connsiteY1" fmla="*/ 12700 h 3388112"/>
                <a:gd name="connsiteX2" fmla="*/ 2206676 w 3552876"/>
                <a:gd name="connsiteY2" fmla="*/ 3388112 h 3388112"/>
                <a:gd name="connsiteX3" fmla="*/ 733476 w 3552876"/>
                <a:gd name="connsiteY3" fmla="*/ 0 h 3388112"/>
                <a:gd name="connsiteX0" fmla="*/ 733476 w 4111812"/>
                <a:gd name="connsiteY0" fmla="*/ 0 h 3388112"/>
                <a:gd name="connsiteX1" fmla="*/ 3552876 w 4111812"/>
                <a:gd name="connsiteY1" fmla="*/ 12700 h 3388112"/>
                <a:gd name="connsiteX2" fmla="*/ 2206676 w 4111812"/>
                <a:gd name="connsiteY2" fmla="*/ 3388112 h 3388112"/>
                <a:gd name="connsiteX3" fmla="*/ 733476 w 4111812"/>
                <a:gd name="connsiteY3" fmla="*/ 0 h 3388112"/>
                <a:gd name="connsiteX0" fmla="*/ 733476 w 4386678"/>
                <a:gd name="connsiteY0" fmla="*/ 0 h 3388112"/>
                <a:gd name="connsiteX1" fmla="*/ 3552876 w 4386678"/>
                <a:gd name="connsiteY1" fmla="*/ 12700 h 3388112"/>
                <a:gd name="connsiteX2" fmla="*/ 2206676 w 4386678"/>
                <a:gd name="connsiteY2" fmla="*/ 3388112 h 3388112"/>
                <a:gd name="connsiteX3" fmla="*/ 733476 w 4386678"/>
                <a:gd name="connsiteY3" fmla="*/ 0 h 3388112"/>
                <a:gd name="connsiteX0" fmla="*/ 733476 w 4386678"/>
                <a:gd name="connsiteY0" fmla="*/ 469912 h 3858024"/>
                <a:gd name="connsiteX1" fmla="*/ 3552876 w 4386678"/>
                <a:gd name="connsiteY1" fmla="*/ 482612 h 3858024"/>
                <a:gd name="connsiteX2" fmla="*/ 2206676 w 4386678"/>
                <a:gd name="connsiteY2" fmla="*/ 3858024 h 3858024"/>
                <a:gd name="connsiteX3" fmla="*/ 733476 w 4386678"/>
                <a:gd name="connsiteY3" fmla="*/ 469912 h 3858024"/>
                <a:gd name="connsiteX0" fmla="*/ 733476 w 4386678"/>
                <a:gd name="connsiteY0" fmla="*/ 551445 h 3939557"/>
                <a:gd name="connsiteX1" fmla="*/ 3552876 w 4386678"/>
                <a:gd name="connsiteY1" fmla="*/ 564145 h 3939557"/>
                <a:gd name="connsiteX2" fmla="*/ 2206676 w 4386678"/>
                <a:gd name="connsiteY2" fmla="*/ 3939557 h 3939557"/>
                <a:gd name="connsiteX3" fmla="*/ 733476 w 4386678"/>
                <a:gd name="connsiteY3" fmla="*/ 551445 h 3939557"/>
                <a:gd name="connsiteX0" fmla="*/ 733476 w 4386678"/>
                <a:gd name="connsiteY0" fmla="*/ 551445 h 3939557"/>
                <a:gd name="connsiteX1" fmla="*/ 3552876 w 4386678"/>
                <a:gd name="connsiteY1" fmla="*/ 564145 h 3939557"/>
                <a:gd name="connsiteX2" fmla="*/ 2206676 w 4386678"/>
                <a:gd name="connsiteY2" fmla="*/ 3939557 h 3939557"/>
                <a:gd name="connsiteX3" fmla="*/ 733476 w 4386678"/>
                <a:gd name="connsiteY3" fmla="*/ 551445 h 393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6678" h="3939557">
                  <a:moveTo>
                    <a:pt x="733476" y="551445"/>
                  </a:moveTo>
                  <a:cubicBezTo>
                    <a:pt x="2041576" y="-511122"/>
                    <a:pt x="3133776" y="229712"/>
                    <a:pt x="3552876" y="564145"/>
                  </a:cubicBezTo>
                  <a:cubicBezTo>
                    <a:pt x="5225043" y="2184582"/>
                    <a:pt x="4179409" y="3906620"/>
                    <a:pt x="2206676" y="3939557"/>
                  </a:cubicBezTo>
                  <a:cubicBezTo>
                    <a:pt x="-341791" y="3915086"/>
                    <a:pt x="-464557" y="1769716"/>
                    <a:pt x="733476" y="55144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73A4E1F0-3FB8-4F06-BE71-76B9C18B5395}"/>
                </a:ext>
              </a:extLst>
            </p:cNvPr>
            <p:cNvGrpSpPr/>
            <p:nvPr/>
          </p:nvGrpSpPr>
          <p:grpSpPr>
            <a:xfrm>
              <a:off x="4643444" y="116163"/>
              <a:ext cx="683481" cy="1425990"/>
              <a:chOff x="4890123" y="326268"/>
              <a:chExt cx="1427613" cy="2978518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6D2310F6-CCEC-4CD7-92B5-2B58FE91F6F7}"/>
                  </a:ext>
                </a:extLst>
              </p:cNvPr>
              <p:cNvSpPr/>
              <p:nvPr/>
            </p:nvSpPr>
            <p:spPr>
              <a:xfrm>
                <a:off x="4890123" y="326268"/>
                <a:ext cx="1427613" cy="2978518"/>
              </a:xfrm>
              <a:custGeom>
                <a:avLst/>
                <a:gdLst>
                  <a:gd name="connsiteX0" fmla="*/ 0 w 1245486"/>
                  <a:gd name="connsiteY0" fmla="*/ 0 h 860813"/>
                  <a:gd name="connsiteX1" fmla="*/ 1245486 w 1245486"/>
                  <a:gd name="connsiteY1" fmla="*/ 0 h 860813"/>
                  <a:gd name="connsiteX2" fmla="*/ 1245486 w 1245486"/>
                  <a:gd name="connsiteY2" fmla="*/ 860813 h 860813"/>
                  <a:gd name="connsiteX3" fmla="*/ 0 w 1245486"/>
                  <a:gd name="connsiteY3" fmla="*/ 860813 h 860813"/>
                  <a:gd name="connsiteX4" fmla="*/ 0 w 1245486"/>
                  <a:gd name="connsiteY4" fmla="*/ 0 h 860813"/>
                  <a:gd name="connsiteX0" fmla="*/ 0 w 1601086"/>
                  <a:gd name="connsiteY0" fmla="*/ 25400 h 860813"/>
                  <a:gd name="connsiteX1" fmla="*/ 1601086 w 1601086"/>
                  <a:gd name="connsiteY1" fmla="*/ 0 h 860813"/>
                  <a:gd name="connsiteX2" fmla="*/ 1601086 w 1601086"/>
                  <a:gd name="connsiteY2" fmla="*/ 860813 h 860813"/>
                  <a:gd name="connsiteX3" fmla="*/ 355600 w 1601086"/>
                  <a:gd name="connsiteY3" fmla="*/ 860813 h 860813"/>
                  <a:gd name="connsiteX4" fmla="*/ 0 w 1601086"/>
                  <a:gd name="connsiteY4" fmla="*/ 25400 h 860813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1607273 w 1607273"/>
                  <a:gd name="connsiteY2" fmla="*/ 1600266 h 1600266"/>
                  <a:gd name="connsiteX3" fmla="*/ 361787 w 1607273"/>
                  <a:gd name="connsiteY3" fmla="*/ 1600266 h 1600266"/>
                  <a:gd name="connsiteX4" fmla="*/ 6187 w 1607273"/>
                  <a:gd name="connsiteY4" fmla="*/ 764853 h 1600266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361787 w 1607273"/>
                  <a:gd name="connsiteY2" fmla="*/ 1600266 h 1600266"/>
                  <a:gd name="connsiteX3" fmla="*/ 6187 w 1607273"/>
                  <a:gd name="connsiteY3" fmla="*/ 764853 h 1600266"/>
                  <a:gd name="connsiteX0" fmla="*/ 6187 w 1607273"/>
                  <a:gd name="connsiteY0" fmla="*/ 764853 h 965266"/>
                  <a:gd name="connsiteX1" fmla="*/ 1607273 w 1607273"/>
                  <a:gd name="connsiteY1" fmla="*/ 739453 h 965266"/>
                  <a:gd name="connsiteX2" fmla="*/ 234787 w 1607273"/>
                  <a:gd name="connsiteY2" fmla="*/ 965266 h 965266"/>
                  <a:gd name="connsiteX3" fmla="*/ 6187 w 1607273"/>
                  <a:gd name="connsiteY3" fmla="*/ 764853 h 965266"/>
                  <a:gd name="connsiteX0" fmla="*/ 10207 w 1115993"/>
                  <a:gd name="connsiteY0" fmla="*/ 940283 h 1140696"/>
                  <a:gd name="connsiteX1" fmla="*/ 1115993 w 1115993"/>
                  <a:gd name="connsiteY1" fmla="*/ 368783 h 1140696"/>
                  <a:gd name="connsiteX2" fmla="*/ 238807 w 1115993"/>
                  <a:gd name="connsiteY2" fmla="*/ 1140696 h 1140696"/>
                  <a:gd name="connsiteX3" fmla="*/ 10207 w 1115993"/>
                  <a:gd name="connsiteY3" fmla="*/ 940283 h 1140696"/>
                  <a:gd name="connsiteX0" fmla="*/ 5218 w 1131006"/>
                  <a:gd name="connsiteY0" fmla="*/ 2339370 h 2539783"/>
                  <a:gd name="connsiteX1" fmla="*/ 1111004 w 1131006"/>
                  <a:gd name="connsiteY1" fmla="*/ 1767870 h 2539783"/>
                  <a:gd name="connsiteX2" fmla="*/ 233818 w 1131006"/>
                  <a:gd name="connsiteY2" fmla="*/ 2539783 h 2539783"/>
                  <a:gd name="connsiteX3" fmla="*/ 5218 w 1131006"/>
                  <a:gd name="connsiteY3" fmla="*/ 2339370 h 2539783"/>
                  <a:gd name="connsiteX0" fmla="*/ 295472 w 1413384"/>
                  <a:gd name="connsiteY0" fmla="*/ 2805670 h 3006083"/>
                  <a:gd name="connsiteX1" fmla="*/ 1401258 w 1413384"/>
                  <a:gd name="connsiteY1" fmla="*/ 2234170 h 3006083"/>
                  <a:gd name="connsiteX2" fmla="*/ 524072 w 1413384"/>
                  <a:gd name="connsiteY2" fmla="*/ 3006083 h 3006083"/>
                  <a:gd name="connsiteX3" fmla="*/ 295472 w 1413384"/>
                  <a:gd name="connsiteY3" fmla="*/ 2805670 h 3006083"/>
                  <a:gd name="connsiteX0" fmla="*/ 278777 w 1427613"/>
                  <a:gd name="connsiteY0" fmla="*/ 2978518 h 3178931"/>
                  <a:gd name="connsiteX1" fmla="*/ 1384563 w 1427613"/>
                  <a:gd name="connsiteY1" fmla="*/ 2407018 h 3178931"/>
                  <a:gd name="connsiteX2" fmla="*/ 507377 w 1427613"/>
                  <a:gd name="connsiteY2" fmla="*/ 3178931 h 3178931"/>
                  <a:gd name="connsiteX3" fmla="*/ 278777 w 1427613"/>
                  <a:gd name="connsiteY3" fmla="*/ 2978518 h 3178931"/>
                  <a:gd name="connsiteX0" fmla="*/ 278777 w 1518986"/>
                  <a:gd name="connsiteY0" fmla="*/ 2978518 h 3178931"/>
                  <a:gd name="connsiteX1" fmla="*/ 1384563 w 1518986"/>
                  <a:gd name="connsiteY1" fmla="*/ 2407018 h 3178931"/>
                  <a:gd name="connsiteX2" fmla="*/ 1510677 w 1518986"/>
                  <a:gd name="connsiteY2" fmla="*/ 3070074 h 3178931"/>
                  <a:gd name="connsiteX3" fmla="*/ 507377 w 1518986"/>
                  <a:gd name="connsiteY3" fmla="*/ 3178931 h 3178931"/>
                  <a:gd name="connsiteX4" fmla="*/ 278777 w 1518986"/>
                  <a:gd name="connsiteY4" fmla="*/ 2978518 h 3178931"/>
                  <a:gd name="connsiteX0" fmla="*/ 278777 w 1449508"/>
                  <a:gd name="connsiteY0" fmla="*/ 2978518 h 3178931"/>
                  <a:gd name="connsiteX1" fmla="*/ 1384563 w 1449508"/>
                  <a:gd name="connsiteY1" fmla="*/ 2407018 h 3178931"/>
                  <a:gd name="connsiteX2" fmla="*/ 1438106 w 1449508"/>
                  <a:gd name="connsiteY2" fmla="*/ 2939446 h 3178931"/>
                  <a:gd name="connsiteX3" fmla="*/ 507377 w 1449508"/>
                  <a:gd name="connsiteY3" fmla="*/ 3178931 h 3178931"/>
                  <a:gd name="connsiteX4" fmla="*/ 278777 w 1449508"/>
                  <a:gd name="connsiteY4" fmla="*/ 2978518 h 3178931"/>
                  <a:gd name="connsiteX0" fmla="*/ 1438106 w 1529546"/>
                  <a:gd name="connsiteY0" fmla="*/ 2939446 h 3178931"/>
                  <a:gd name="connsiteX1" fmla="*/ 507377 w 1529546"/>
                  <a:gd name="connsiteY1" fmla="*/ 3178931 h 3178931"/>
                  <a:gd name="connsiteX2" fmla="*/ 278777 w 1529546"/>
                  <a:gd name="connsiteY2" fmla="*/ 2978518 h 3178931"/>
                  <a:gd name="connsiteX3" fmla="*/ 1384563 w 1529546"/>
                  <a:gd name="connsiteY3" fmla="*/ 2407018 h 3178931"/>
                  <a:gd name="connsiteX4" fmla="*/ 1529546 w 1529546"/>
                  <a:gd name="connsiteY4" fmla="*/ 3030886 h 3178931"/>
                  <a:gd name="connsiteX0" fmla="*/ 1438106 w 1438106"/>
                  <a:gd name="connsiteY0" fmla="*/ 2939446 h 3178931"/>
                  <a:gd name="connsiteX1" fmla="*/ 507377 w 1438106"/>
                  <a:gd name="connsiteY1" fmla="*/ 3178931 h 3178931"/>
                  <a:gd name="connsiteX2" fmla="*/ 278777 w 1438106"/>
                  <a:gd name="connsiteY2" fmla="*/ 2978518 h 3178931"/>
                  <a:gd name="connsiteX3" fmla="*/ 1384563 w 1438106"/>
                  <a:gd name="connsiteY3" fmla="*/ 2407018 h 3178931"/>
                  <a:gd name="connsiteX0" fmla="*/ 507377 w 1427613"/>
                  <a:gd name="connsiteY0" fmla="*/ 3178931 h 3178931"/>
                  <a:gd name="connsiteX1" fmla="*/ 278777 w 1427613"/>
                  <a:gd name="connsiteY1" fmla="*/ 2978518 h 3178931"/>
                  <a:gd name="connsiteX2" fmla="*/ 1384563 w 1427613"/>
                  <a:gd name="connsiteY2" fmla="*/ 2407018 h 3178931"/>
                  <a:gd name="connsiteX0" fmla="*/ 278777 w 1427613"/>
                  <a:gd name="connsiteY0" fmla="*/ 2978518 h 2978518"/>
                  <a:gd name="connsiteX1" fmla="*/ 1384563 w 1427613"/>
                  <a:gd name="connsiteY1" fmla="*/ 2407018 h 297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27613" h="2978518">
                    <a:moveTo>
                      <a:pt x="278777" y="2978518"/>
                    </a:moveTo>
                    <a:cubicBezTo>
                      <a:pt x="-838528" y="-270263"/>
                      <a:pt x="1790668" y="-1421729"/>
                      <a:pt x="1384563" y="2407018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627901C1-96B9-4AF2-9CEC-A6F086B6C3AC}"/>
                  </a:ext>
                </a:extLst>
              </p:cNvPr>
              <p:cNvSpPr/>
              <p:nvPr/>
            </p:nvSpPr>
            <p:spPr>
              <a:xfrm>
                <a:off x="5223639" y="1264359"/>
                <a:ext cx="819736" cy="1852986"/>
              </a:xfrm>
              <a:custGeom>
                <a:avLst/>
                <a:gdLst>
                  <a:gd name="connsiteX0" fmla="*/ 421408 w 819736"/>
                  <a:gd name="connsiteY0" fmla="*/ 56 h 1852986"/>
                  <a:gd name="connsiteX1" fmla="*/ 819736 w 819736"/>
                  <a:gd name="connsiteY1" fmla="*/ 1457542 h 1852986"/>
                  <a:gd name="connsiteX2" fmla="*/ 819247 w 819736"/>
                  <a:gd name="connsiteY2" fmla="*/ 1498700 h 1852986"/>
                  <a:gd name="connsiteX3" fmla="*/ 715316 w 819736"/>
                  <a:gd name="connsiteY3" fmla="*/ 1535142 h 1852986"/>
                  <a:gd name="connsiteX4" fmla="*/ 247921 w 819736"/>
                  <a:gd name="connsiteY4" fmla="*/ 1778563 h 1852986"/>
                  <a:gd name="connsiteX5" fmla="*/ 141338 w 819736"/>
                  <a:gd name="connsiteY5" fmla="*/ 1852986 h 1852986"/>
                  <a:gd name="connsiteX6" fmla="*/ 136781 w 819736"/>
                  <a:gd name="connsiteY6" fmla="*/ 1840695 h 1852986"/>
                  <a:gd name="connsiteX7" fmla="*/ 421408 w 819736"/>
                  <a:gd name="connsiteY7" fmla="*/ 56 h 1852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9736" h="1852986">
                    <a:moveTo>
                      <a:pt x="421408" y="56"/>
                    </a:moveTo>
                    <a:cubicBezTo>
                      <a:pt x="620705" y="5532"/>
                      <a:pt x="816368" y="409754"/>
                      <a:pt x="819736" y="1457542"/>
                    </a:cubicBezTo>
                    <a:lnTo>
                      <a:pt x="819247" y="1498700"/>
                    </a:lnTo>
                    <a:lnTo>
                      <a:pt x="715316" y="1535142"/>
                    </a:lnTo>
                    <a:cubicBezTo>
                      <a:pt x="563933" y="1593140"/>
                      <a:pt x="407837" y="1672841"/>
                      <a:pt x="247921" y="1778563"/>
                    </a:cubicBezTo>
                    <a:lnTo>
                      <a:pt x="141338" y="1852986"/>
                    </a:lnTo>
                    <a:lnTo>
                      <a:pt x="136781" y="1840695"/>
                    </a:lnTo>
                    <a:cubicBezTo>
                      <a:pt x="-184658" y="880811"/>
                      <a:pt x="122463" y="-8157"/>
                      <a:pt x="421408" y="5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B7424EB1-591C-407F-96F5-B9846CC634F1}"/>
                </a:ext>
              </a:extLst>
            </p:cNvPr>
            <p:cNvGrpSpPr/>
            <p:nvPr/>
          </p:nvGrpSpPr>
          <p:grpSpPr>
            <a:xfrm>
              <a:off x="5629797" y="2122754"/>
              <a:ext cx="366961" cy="323876"/>
              <a:chOff x="6950355" y="4517510"/>
              <a:chExt cx="766485" cy="676491"/>
            </a:xfrm>
          </p:grpSpPr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B59D695E-C06B-4763-ACE0-D374BCCA6BD5}"/>
                  </a:ext>
                </a:extLst>
              </p:cNvPr>
              <p:cNvSpPr/>
              <p:nvPr/>
            </p:nvSpPr>
            <p:spPr>
              <a:xfrm rot="2411569">
                <a:off x="6950355" y="4517510"/>
                <a:ext cx="766485" cy="676491"/>
              </a:xfrm>
              <a:prstGeom prst="ellipse">
                <a:avLst/>
              </a:prstGeom>
              <a:solidFill>
                <a:schemeClr val="tx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9BD8F08A-FDE4-408B-809D-C8D1CBA772EE}"/>
                  </a:ext>
                </a:extLst>
              </p:cNvPr>
              <p:cNvSpPr/>
              <p:nvPr/>
            </p:nvSpPr>
            <p:spPr>
              <a:xfrm>
                <a:off x="6995411" y="4684523"/>
                <a:ext cx="203200" cy="301813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995B011C-3FC6-4F3A-8B1A-C9124F6B51FC}"/>
                  </a:ext>
                </a:extLst>
              </p:cNvPr>
              <p:cNvSpPr/>
              <p:nvPr/>
            </p:nvSpPr>
            <p:spPr>
              <a:xfrm rot="2828134">
                <a:off x="7109337" y="4548662"/>
                <a:ext cx="85355" cy="12285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5EBA248D-CC89-495E-8C8B-D6EC56C2D884}"/>
                </a:ext>
              </a:extLst>
            </p:cNvPr>
            <p:cNvGrpSpPr/>
            <p:nvPr/>
          </p:nvGrpSpPr>
          <p:grpSpPr>
            <a:xfrm>
              <a:off x="5248129" y="2531292"/>
              <a:ext cx="442761" cy="241637"/>
              <a:chOff x="6153150" y="5370838"/>
              <a:chExt cx="924811" cy="504717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B5233412-3E55-44F9-8717-7242C74C602A}"/>
                  </a:ext>
                </a:extLst>
              </p:cNvPr>
              <p:cNvSpPr/>
              <p:nvPr/>
            </p:nvSpPr>
            <p:spPr>
              <a:xfrm>
                <a:off x="6153150" y="5645151"/>
                <a:ext cx="460375" cy="230404"/>
              </a:xfrm>
              <a:custGeom>
                <a:avLst/>
                <a:gdLst>
                  <a:gd name="connsiteX0" fmla="*/ 460375 w 460375"/>
                  <a:gd name="connsiteY0" fmla="*/ 0 h 47625"/>
                  <a:gd name="connsiteX1" fmla="*/ 0 w 460375"/>
                  <a:gd name="connsiteY1" fmla="*/ 47625 h 47625"/>
                  <a:gd name="connsiteX2" fmla="*/ 0 w 460375"/>
                  <a:gd name="connsiteY2" fmla="*/ 47625 h 47625"/>
                  <a:gd name="connsiteX0" fmla="*/ 460375 w 460375"/>
                  <a:gd name="connsiteY0" fmla="*/ 0 h 198755"/>
                  <a:gd name="connsiteX1" fmla="*/ 0 w 460375"/>
                  <a:gd name="connsiteY1" fmla="*/ 47625 h 198755"/>
                  <a:gd name="connsiteX2" fmla="*/ 0 w 460375"/>
                  <a:gd name="connsiteY2" fmla="*/ 47625 h 198755"/>
                  <a:gd name="connsiteX0" fmla="*/ 460375 w 460375"/>
                  <a:gd name="connsiteY0" fmla="*/ 0 h 230404"/>
                  <a:gd name="connsiteX1" fmla="*/ 0 w 460375"/>
                  <a:gd name="connsiteY1" fmla="*/ 47625 h 230404"/>
                  <a:gd name="connsiteX2" fmla="*/ 0 w 460375"/>
                  <a:gd name="connsiteY2" fmla="*/ 47625 h 230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375" h="230404">
                    <a:moveTo>
                      <a:pt x="460375" y="0"/>
                    </a:moveTo>
                    <a:cubicBezTo>
                      <a:pt x="459317" y="152400"/>
                      <a:pt x="105833" y="406400"/>
                      <a:pt x="0" y="47625"/>
                    </a:cubicBezTo>
                    <a:lnTo>
                      <a:pt x="0" y="47625"/>
                    </a:lnTo>
                  </a:path>
                </a:pathLst>
              </a:cu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5D268E19-D366-4B0C-8C04-03363D263F53}"/>
                  </a:ext>
                </a:extLst>
              </p:cNvPr>
              <p:cNvSpPr/>
              <p:nvPr/>
            </p:nvSpPr>
            <p:spPr>
              <a:xfrm flipH="1">
                <a:off x="6617586" y="5643781"/>
                <a:ext cx="460375" cy="230404"/>
              </a:xfrm>
              <a:custGeom>
                <a:avLst/>
                <a:gdLst>
                  <a:gd name="connsiteX0" fmla="*/ 460375 w 460375"/>
                  <a:gd name="connsiteY0" fmla="*/ 0 h 47625"/>
                  <a:gd name="connsiteX1" fmla="*/ 0 w 460375"/>
                  <a:gd name="connsiteY1" fmla="*/ 47625 h 47625"/>
                  <a:gd name="connsiteX2" fmla="*/ 0 w 460375"/>
                  <a:gd name="connsiteY2" fmla="*/ 47625 h 47625"/>
                  <a:gd name="connsiteX0" fmla="*/ 460375 w 460375"/>
                  <a:gd name="connsiteY0" fmla="*/ 0 h 198755"/>
                  <a:gd name="connsiteX1" fmla="*/ 0 w 460375"/>
                  <a:gd name="connsiteY1" fmla="*/ 47625 h 198755"/>
                  <a:gd name="connsiteX2" fmla="*/ 0 w 460375"/>
                  <a:gd name="connsiteY2" fmla="*/ 47625 h 198755"/>
                  <a:gd name="connsiteX0" fmla="*/ 460375 w 460375"/>
                  <a:gd name="connsiteY0" fmla="*/ 0 h 230404"/>
                  <a:gd name="connsiteX1" fmla="*/ 0 w 460375"/>
                  <a:gd name="connsiteY1" fmla="*/ 47625 h 230404"/>
                  <a:gd name="connsiteX2" fmla="*/ 0 w 460375"/>
                  <a:gd name="connsiteY2" fmla="*/ 47625 h 230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375" h="230404">
                    <a:moveTo>
                      <a:pt x="460375" y="0"/>
                    </a:moveTo>
                    <a:cubicBezTo>
                      <a:pt x="459317" y="152400"/>
                      <a:pt x="105833" y="406400"/>
                      <a:pt x="0" y="47625"/>
                    </a:cubicBezTo>
                    <a:lnTo>
                      <a:pt x="0" y="47625"/>
                    </a:lnTo>
                  </a:path>
                </a:pathLst>
              </a:cu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Oval 126">
                <a:extLst>
                  <a:ext uri="{FF2B5EF4-FFF2-40B4-BE49-F238E27FC236}">
                    <a16:creationId xmlns:a16="http://schemas.microsoft.com/office/drawing/2014/main" id="{A9C60BEA-77B8-402C-951F-1E36B13395C2}"/>
                  </a:ext>
                </a:extLst>
              </p:cNvPr>
              <p:cNvSpPr/>
              <p:nvPr/>
            </p:nvSpPr>
            <p:spPr>
              <a:xfrm>
                <a:off x="6406608" y="5370838"/>
                <a:ext cx="413834" cy="296557"/>
              </a:xfrm>
              <a:custGeom>
                <a:avLst/>
                <a:gdLst>
                  <a:gd name="connsiteX0" fmla="*/ 0 w 457200"/>
                  <a:gd name="connsiteY0" fmla="*/ 265113 h 530225"/>
                  <a:gd name="connsiteX1" fmla="*/ 228600 w 457200"/>
                  <a:gd name="connsiteY1" fmla="*/ 0 h 530225"/>
                  <a:gd name="connsiteX2" fmla="*/ 457200 w 457200"/>
                  <a:gd name="connsiteY2" fmla="*/ 265113 h 530225"/>
                  <a:gd name="connsiteX3" fmla="*/ 228600 w 457200"/>
                  <a:gd name="connsiteY3" fmla="*/ 530226 h 530225"/>
                  <a:gd name="connsiteX4" fmla="*/ 0 w 457200"/>
                  <a:gd name="connsiteY4" fmla="*/ 265113 h 530225"/>
                  <a:gd name="connsiteX0" fmla="*/ 0 w 463554"/>
                  <a:gd name="connsiteY0" fmla="*/ 33140 h 298253"/>
                  <a:gd name="connsiteX1" fmla="*/ 457200 w 463554"/>
                  <a:gd name="connsiteY1" fmla="*/ 33140 h 298253"/>
                  <a:gd name="connsiteX2" fmla="*/ 228600 w 463554"/>
                  <a:gd name="connsiteY2" fmla="*/ 298253 h 298253"/>
                  <a:gd name="connsiteX3" fmla="*/ 0 w 463554"/>
                  <a:gd name="connsiteY3" fmla="*/ 33140 h 298253"/>
                  <a:gd name="connsiteX0" fmla="*/ 0 w 433505"/>
                  <a:gd name="connsiteY0" fmla="*/ 48443 h 288288"/>
                  <a:gd name="connsiteX1" fmla="*/ 428625 w 433505"/>
                  <a:gd name="connsiteY1" fmla="*/ 23043 h 288288"/>
                  <a:gd name="connsiteX2" fmla="*/ 200025 w 433505"/>
                  <a:gd name="connsiteY2" fmla="*/ 288156 h 288288"/>
                  <a:gd name="connsiteX3" fmla="*/ 0 w 433505"/>
                  <a:gd name="connsiteY3" fmla="*/ 48443 h 288288"/>
                  <a:gd name="connsiteX0" fmla="*/ 4489 w 413102"/>
                  <a:gd name="connsiteY0" fmla="*/ 24822 h 264553"/>
                  <a:gd name="connsiteX1" fmla="*/ 407714 w 413102"/>
                  <a:gd name="connsiteY1" fmla="*/ 37522 h 264553"/>
                  <a:gd name="connsiteX2" fmla="*/ 204514 w 413102"/>
                  <a:gd name="connsiteY2" fmla="*/ 264535 h 264553"/>
                  <a:gd name="connsiteX3" fmla="*/ 4489 w 413102"/>
                  <a:gd name="connsiteY3" fmla="*/ 24822 h 264553"/>
                  <a:gd name="connsiteX0" fmla="*/ 4489 w 413102"/>
                  <a:gd name="connsiteY0" fmla="*/ 49421 h 289152"/>
                  <a:gd name="connsiteX1" fmla="*/ 407714 w 413102"/>
                  <a:gd name="connsiteY1" fmla="*/ 62121 h 289152"/>
                  <a:gd name="connsiteX2" fmla="*/ 204514 w 413102"/>
                  <a:gd name="connsiteY2" fmla="*/ 289134 h 289152"/>
                  <a:gd name="connsiteX3" fmla="*/ 4489 w 413102"/>
                  <a:gd name="connsiteY3" fmla="*/ 49421 h 289152"/>
                  <a:gd name="connsiteX0" fmla="*/ 5221 w 413834"/>
                  <a:gd name="connsiteY0" fmla="*/ 56826 h 296557"/>
                  <a:gd name="connsiteX1" fmla="*/ 408446 w 413834"/>
                  <a:gd name="connsiteY1" fmla="*/ 69526 h 296557"/>
                  <a:gd name="connsiteX2" fmla="*/ 205246 w 413834"/>
                  <a:gd name="connsiteY2" fmla="*/ 296539 h 296557"/>
                  <a:gd name="connsiteX3" fmla="*/ 5221 w 413834"/>
                  <a:gd name="connsiteY3" fmla="*/ 56826 h 296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3834" h="296557">
                    <a:moveTo>
                      <a:pt x="5221" y="56826"/>
                    </a:moveTo>
                    <a:cubicBezTo>
                      <a:pt x="42263" y="-3234"/>
                      <a:pt x="351296" y="-38160"/>
                      <a:pt x="408446" y="69526"/>
                    </a:cubicBezTo>
                    <a:cubicBezTo>
                      <a:pt x="446546" y="113712"/>
                      <a:pt x="272450" y="298656"/>
                      <a:pt x="205246" y="296539"/>
                    </a:cubicBezTo>
                    <a:cubicBezTo>
                      <a:pt x="138042" y="294422"/>
                      <a:pt x="-31821" y="116886"/>
                      <a:pt x="5221" y="5682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D4C95ACE-464C-45AD-8105-B28BBAF17605}"/>
                </a:ext>
              </a:extLst>
            </p:cNvPr>
            <p:cNvGrpSpPr/>
            <p:nvPr/>
          </p:nvGrpSpPr>
          <p:grpSpPr>
            <a:xfrm flipH="1">
              <a:off x="4982554" y="2122753"/>
              <a:ext cx="366961" cy="323876"/>
              <a:chOff x="6950355" y="4517510"/>
              <a:chExt cx="766485" cy="676491"/>
            </a:xfrm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9E3B08E3-E553-42AF-ABEC-6349DC679341}"/>
                  </a:ext>
                </a:extLst>
              </p:cNvPr>
              <p:cNvSpPr/>
              <p:nvPr/>
            </p:nvSpPr>
            <p:spPr>
              <a:xfrm rot="2411569">
                <a:off x="6950355" y="4517510"/>
                <a:ext cx="766485" cy="676491"/>
              </a:xfrm>
              <a:prstGeom prst="ellipse">
                <a:avLst/>
              </a:prstGeom>
              <a:solidFill>
                <a:schemeClr val="tx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5CE3CF97-768A-4169-A505-A3A2EE5D960C}"/>
                  </a:ext>
                </a:extLst>
              </p:cNvPr>
              <p:cNvSpPr/>
              <p:nvPr/>
            </p:nvSpPr>
            <p:spPr>
              <a:xfrm>
                <a:off x="6995411" y="4684523"/>
                <a:ext cx="203200" cy="301813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3B40D771-8FD7-421A-90B3-59E75C667E5C}"/>
                  </a:ext>
                </a:extLst>
              </p:cNvPr>
              <p:cNvSpPr/>
              <p:nvPr/>
            </p:nvSpPr>
            <p:spPr>
              <a:xfrm rot="2828134">
                <a:off x="7109337" y="4548662"/>
                <a:ext cx="85355" cy="12285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F1696B16-E26B-4339-AA21-092E9B85FE68}"/>
                </a:ext>
              </a:extLst>
            </p:cNvPr>
            <p:cNvGrpSpPr/>
            <p:nvPr/>
          </p:nvGrpSpPr>
          <p:grpSpPr>
            <a:xfrm flipH="1">
              <a:off x="5645949" y="114484"/>
              <a:ext cx="683481" cy="1425990"/>
              <a:chOff x="4890124" y="326268"/>
              <a:chExt cx="1427613" cy="2978518"/>
            </a:xfrm>
          </p:grpSpPr>
          <p:sp>
            <p:nvSpPr>
              <p:cNvPr id="106" name="Rectangle 116">
                <a:extLst>
                  <a:ext uri="{FF2B5EF4-FFF2-40B4-BE49-F238E27FC236}">
                    <a16:creationId xmlns:a16="http://schemas.microsoft.com/office/drawing/2014/main" id="{250373D7-865C-4A98-9327-4E658BF789AB}"/>
                  </a:ext>
                </a:extLst>
              </p:cNvPr>
              <p:cNvSpPr/>
              <p:nvPr/>
            </p:nvSpPr>
            <p:spPr>
              <a:xfrm>
                <a:off x="4890124" y="326268"/>
                <a:ext cx="1427613" cy="2978518"/>
              </a:xfrm>
              <a:custGeom>
                <a:avLst/>
                <a:gdLst>
                  <a:gd name="connsiteX0" fmla="*/ 0 w 1245486"/>
                  <a:gd name="connsiteY0" fmla="*/ 0 h 860813"/>
                  <a:gd name="connsiteX1" fmla="*/ 1245486 w 1245486"/>
                  <a:gd name="connsiteY1" fmla="*/ 0 h 860813"/>
                  <a:gd name="connsiteX2" fmla="*/ 1245486 w 1245486"/>
                  <a:gd name="connsiteY2" fmla="*/ 860813 h 860813"/>
                  <a:gd name="connsiteX3" fmla="*/ 0 w 1245486"/>
                  <a:gd name="connsiteY3" fmla="*/ 860813 h 860813"/>
                  <a:gd name="connsiteX4" fmla="*/ 0 w 1245486"/>
                  <a:gd name="connsiteY4" fmla="*/ 0 h 860813"/>
                  <a:gd name="connsiteX0" fmla="*/ 0 w 1601086"/>
                  <a:gd name="connsiteY0" fmla="*/ 25400 h 860813"/>
                  <a:gd name="connsiteX1" fmla="*/ 1601086 w 1601086"/>
                  <a:gd name="connsiteY1" fmla="*/ 0 h 860813"/>
                  <a:gd name="connsiteX2" fmla="*/ 1601086 w 1601086"/>
                  <a:gd name="connsiteY2" fmla="*/ 860813 h 860813"/>
                  <a:gd name="connsiteX3" fmla="*/ 355600 w 1601086"/>
                  <a:gd name="connsiteY3" fmla="*/ 860813 h 860813"/>
                  <a:gd name="connsiteX4" fmla="*/ 0 w 1601086"/>
                  <a:gd name="connsiteY4" fmla="*/ 25400 h 860813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1607273 w 1607273"/>
                  <a:gd name="connsiteY2" fmla="*/ 1600266 h 1600266"/>
                  <a:gd name="connsiteX3" fmla="*/ 361787 w 1607273"/>
                  <a:gd name="connsiteY3" fmla="*/ 1600266 h 1600266"/>
                  <a:gd name="connsiteX4" fmla="*/ 6187 w 1607273"/>
                  <a:gd name="connsiteY4" fmla="*/ 764853 h 1600266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361787 w 1607273"/>
                  <a:gd name="connsiteY2" fmla="*/ 1600266 h 1600266"/>
                  <a:gd name="connsiteX3" fmla="*/ 6187 w 1607273"/>
                  <a:gd name="connsiteY3" fmla="*/ 764853 h 1600266"/>
                  <a:gd name="connsiteX0" fmla="*/ 6187 w 1607273"/>
                  <a:gd name="connsiteY0" fmla="*/ 764853 h 965266"/>
                  <a:gd name="connsiteX1" fmla="*/ 1607273 w 1607273"/>
                  <a:gd name="connsiteY1" fmla="*/ 739453 h 965266"/>
                  <a:gd name="connsiteX2" fmla="*/ 234787 w 1607273"/>
                  <a:gd name="connsiteY2" fmla="*/ 965266 h 965266"/>
                  <a:gd name="connsiteX3" fmla="*/ 6187 w 1607273"/>
                  <a:gd name="connsiteY3" fmla="*/ 764853 h 965266"/>
                  <a:gd name="connsiteX0" fmla="*/ 10207 w 1115993"/>
                  <a:gd name="connsiteY0" fmla="*/ 940283 h 1140696"/>
                  <a:gd name="connsiteX1" fmla="*/ 1115993 w 1115993"/>
                  <a:gd name="connsiteY1" fmla="*/ 368783 h 1140696"/>
                  <a:gd name="connsiteX2" fmla="*/ 238807 w 1115993"/>
                  <a:gd name="connsiteY2" fmla="*/ 1140696 h 1140696"/>
                  <a:gd name="connsiteX3" fmla="*/ 10207 w 1115993"/>
                  <a:gd name="connsiteY3" fmla="*/ 940283 h 1140696"/>
                  <a:gd name="connsiteX0" fmla="*/ 5218 w 1131006"/>
                  <a:gd name="connsiteY0" fmla="*/ 2339370 h 2539783"/>
                  <a:gd name="connsiteX1" fmla="*/ 1111004 w 1131006"/>
                  <a:gd name="connsiteY1" fmla="*/ 1767870 h 2539783"/>
                  <a:gd name="connsiteX2" fmla="*/ 233818 w 1131006"/>
                  <a:gd name="connsiteY2" fmla="*/ 2539783 h 2539783"/>
                  <a:gd name="connsiteX3" fmla="*/ 5218 w 1131006"/>
                  <a:gd name="connsiteY3" fmla="*/ 2339370 h 2539783"/>
                  <a:gd name="connsiteX0" fmla="*/ 295472 w 1413384"/>
                  <a:gd name="connsiteY0" fmla="*/ 2805670 h 3006083"/>
                  <a:gd name="connsiteX1" fmla="*/ 1401258 w 1413384"/>
                  <a:gd name="connsiteY1" fmla="*/ 2234170 h 3006083"/>
                  <a:gd name="connsiteX2" fmla="*/ 524072 w 1413384"/>
                  <a:gd name="connsiteY2" fmla="*/ 3006083 h 3006083"/>
                  <a:gd name="connsiteX3" fmla="*/ 295472 w 1413384"/>
                  <a:gd name="connsiteY3" fmla="*/ 2805670 h 3006083"/>
                  <a:gd name="connsiteX0" fmla="*/ 278777 w 1427613"/>
                  <a:gd name="connsiteY0" fmla="*/ 2978518 h 3178931"/>
                  <a:gd name="connsiteX1" fmla="*/ 1384563 w 1427613"/>
                  <a:gd name="connsiteY1" fmla="*/ 2407018 h 3178931"/>
                  <a:gd name="connsiteX2" fmla="*/ 507377 w 1427613"/>
                  <a:gd name="connsiteY2" fmla="*/ 3178931 h 3178931"/>
                  <a:gd name="connsiteX3" fmla="*/ 278777 w 1427613"/>
                  <a:gd name="connsiteY3" fmla="*/ 2978518 h 3178931"/>
                  <a:gd name="connsiteX0" fmla="*/ 278777 w 1518986"/>
                  <a:gd name="connsiteY0" fmla="*/ 2978518 h 3178931"/>
                  <a:gd name="connsiteX1" fmla="*/ 1384563 w 1518986"/>
                  <a:gd name="connsiteY1" fmla="*/ 2407018 h 3178931"/>
                  <a:gd name="connsiteX2" fmla="*/ 1510677 w 1518986"/>
                  <a:gd name="connsiteY2" fmla="*/ 3070074 h 3178931"/>
                  <a:gd name="connsiteX3" fmla="*/ 507377 w 1518986"/>
                  <a:gd name="connsiteY3" fmla="*/ 3178931 h 3178931"/>
                  <a:gd name="connsiteX4" fmla="*/ 278777 w 1518986"/>
                  <a:gd name="connsiteY4" fmla="*/ 2978518 h 3178931"/>
                  <a:gd name="connsiteX0" fmla="*/ 278777 w 1449508"/>
                  <a:gd name="connsiteY0" fmla="*/ 2978518 h 3178931"/>
                  <a:gd name="connsiteX1" fmla="*/ 1384563 w 1449508"/>
                  <a:gd name="connsiteY1" fmla="*/ 2407018 h 3178931"/>
                  <a:gd name="connsiteX2" fmla="*/ 1438106 w 1449508"/>
                  <a:gd name="connsiteY2" fmla="*/ 2939446 h 3178931"/>
                  <a:gd name="connsiteX3" fmla="*/ 507377 w 1449508"/>
                  <a:gd name="connsiteY3" fmla="*/ 3178931 h 3178931"/>
                  <a:gd name="connsiteX4" fmla="*/ 278777 w 1449508"/>
                  <a:gd name="connsiteY4" fmla="*/ 2978518 h 3178931"/>
                  <a:gd name="connsiteX0" fmla="*/ 507377 w 1449508"/>
                  <a:gd name="connsiteY0" fmla="*/ 3178931 h 3270371"/>
                  <a:gd name="connsiteX1" fmla="*/ 278777 w 1449508"/>
                  <a:gd name="connsiteY1" fmla="*/ 2978518 h 3270371"/>
                  <a:gd name="connsiteX2" fmla="*/ 1384563 w 1449508"/>
                  <a:gd name="connsiteY2" fmla="*/ 2407018 h 3270371"/>
                  <a:gd name="connsiteX3" fmla="*/ 1438106 w 1449508"/>
                  <a:gd name="connsiteY3" fmla="*/ 2939446 h 3270371"/>
                  <a:gd name="connsiteX4" fmla="*/ 598817 w 1449508"/>
                  <a:gd name="connsiteY4" fmla="*/ 3270371 h 3270371"/>
                  <a:gd name="connsiteX0" fmla="*/ 278777 w 1449508"/>
                  <a:gd name="connsiteY0" fmla="*/ 2978518 h 3270371"/>
                  <a:gd name="connsiteX1" fmla="*/ 1384563 w 1449508"/>
                  <a:gd name="connsiteY1" fmla="*/ 2407018 h 3270371"/>
                  <a:gd name="connsiteX2" fmla="*/ 1438106 w 1449508"/>
                  <a:gd name="connsiteY2" fmla="*/ 2939446 h 3270371"/>
                  <a:gd name="connsiteX3" fmla="*/ 598817 w 1449508"/>
                  <a:gd name="connsiteY3" fmla="*/ 3270371 h 3270371"/>
                  <a:gd name="connsiteX0" fmla="*/ 278777 w 1449508"/>
                  <a:gd name="connsiteY0" fmla="*/ 2978518 h 2978518"/>
                  <a:gd name="connsiteX1" fmla="*/ 1384563 w 1449508"/>
                  <a:gd name="connsiteY1" fmla="*/ 2407018 h 2978518"/>
                  <a:gd name="connsiteX2" fmla="*/ 1438106 w 1449508"/>
                  <a:gd name="connsiteY2" fmla="*/ 2939446 h 2978518"/>
                  <a:gd name="connsiteX0" fmla="*/ 278777 w 1427613"/>
                  <a:gd name="connsiteY0" fmla="*/ 2978518 h 2978518"/>
                  <a:gd name="connsiteX1" fmla="*/ 1384563 w 1427613"/>
                  <a:gd name="connsiteY1" fmla="*/ 2407018 h 297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27613" h="2978518">
                    <a:moveTo>
                      <a:pt x="278777" y="2978518"/>
                    </a:moveTo>
                    <a:cubicBezTo>
                      <a:pt x="-838528" y="-270263"/>
                      <a:pt x="1790668" y="-1421729"/>
                      <a:pt x="1384563" y="2407018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12F5C1B2-E23F-4F9E-96A3-6B429A01FCCE}"/>
                  </a:ext>
                </a:extLst>
              </p:cNvPr>
              <p:cNvSpPr/>
              <p:nvPr/>
            </p:nvSpPr>
            <p:spPr>
              <a:xfrm>
                <a:off x="5223639" y="1264359"/>
                <a:ext cx="819736" cy="1852986"/>
              </a:xfrm>
              <a:custGeom>
                <a:avLst/>
                <a:gdLst>
                  <a:gd name="connsiteX0" fmla="*/ 421408 w 819736"/>
                  <a:gd name="connsiteY0" fmla="*/ 56 h 1852986"/>
                  <a:gd name="connsiteX1" fmla="*/ 819736 w 819736"/>
                  <a:gd name="connsiteY1" fmla="*/ 1457542 h 1852986"/>
                  <a:gd name="connsiteX2" fmla="*/ 819247 w 819736"/>
                  <a:gd name="connsiteY2" fmla="*/ 1498700 h 1852986"/>
                  <a:gd name="connsiteX3" fmla="*/ 715316 w 819736"/>
                  <a:gd name="connsiteY3" fmla="*/ 1535142 h 1852986"/>
                  <a:gd name="connsiteX4" fmla="*/ 247921 w 819736"/>
                  <a:gd name="connsiteY4" fmla="*/ 1778563 h 1852986"/>
                  <a:gd name="connsiteX5" fmla="*/ 141338 w 819736"/>
                  <a:gd name="connsiteY5" fmla="*/ 1852986 h 1852986"/>
                  <a:gd name="connsiteX6" fmla="*/ 136781 w 819736"/>
                  <a:gd name="connsiteY6" fmla="*/ 1840695 h 1852986"/>
                  <a:gd name="connsiteX7" fmla="*/ 421408 w 819736"/>
                  <a:gd name="connsiteY7" fmla="*/ 56 h 1852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9736" h="1852986">
                    <a:moveTo>
                      <a:pt x="421408" y="56"/>
                    </a:moveTo>
                    <a:cubicBezTo>
                      <a:pt x="620705" y="5532"/>
                      <a:pt x="816368" y="409754"/>
                      <a:pt x="819736" y="1457542"/>
                    </a:cubicBezTo>
                    <a:lnTo>
                      <a:pt x="819247" y="1498700"/>
                    </a:lnTo>
                    <a:lnTo>
                      <a:pt x="715316" y="1535142"/>
                    </a:lnTo>
                    <a:cubicBezTo>
                      <a:pt x="563933" y="1593140"/>
                      <a:pt x="407837" y="1672841"/>
                      <a:pt x="247921" y="1778563"/>
                    </a:cubicBezTo>
                    <a:lnTo>
                      <a:pt x="141338" y="1852986"/>
                    </a:lnTo>
                    <a:lnTo>
                      <a:pt x="136781" y="1840695"/>
                    </a:lnTo>
                    <a:cubicBezTo>
                      <a:pt x="-184658" y="880811"/>
                      <a:pt x="122463" y="-8157"/>
                      <a:pt x="421408" y="5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73" name="Arc 72">
              <a:extLst>
                <a:ext uri="{FF2B5EF4-FFF2-40B4-BE49-F238E27FC236}">
                  <a16:creationId xmlns:a16="http://schemas.microsoft.com/office/drawing/2014/main" id="{B5E75409-78D7-40C3-9117-9A5A25AD32DF}"/>
                </a:ext>
              </a:extLst>
            </p:cNvPr>
            <p:cNvSpPr/>
            <p:nvPr/>
          </p:nvSpPr>
          <p:spPr>
            <a:xfrm rot="15869305" flipH="1">
              <a:off x="5674824" y="2590990"/>
              <a:ext cx="117699" cy="117699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40EFFA3-FBCB-45F2-8A29-74E93F674B06}"/>
              </a:ext>
            </a:extLst>
          </p:cNvPr>
          <p:cNvGrpSpPr/>
          <p:nvPr/>
        </p:nvGrpSpPr>
        <p:grpSpPr>
          <a:xfrm>
            <a:off x="549748" y="149599"/>
            <a:ext cx="3717810" cy="3633008"/>
            <a:chOff x="-1385069" y="1037494"/>
            <a:chExt cx="3717810" cy="3633008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93F1E962-9448-4944-BE79-D580C6083B3E}"/>
                </a:ext>
              </a:extLst>
            </p:cNvPr>
            <p:cNvGrpSpPr/>
            <p:nvPr/>
          </p:nvGrpSpPr>
          <p:grpSpPr>
            <a:xfrm flipH="1">
              <a:off x="-1013202" y="3311756"/>
              <a:ext cx="504932" cy="631594"/>
              <a:chOff x="7139272" y="3833156"/>
              <a:chExt cx="504932" cy="631594"/>
            </a:xfrm>
            <a:solidFill>
              <a:schemeClr val="accent4">
                <a:lumMod val="40000"/>
                <a:lumOff val="60000"/>
              </a:schemeClr>
            </a:solidFill>
          </p:grpSpPr>
          <p:sp>
            <p:nvSpPr>
              <p:cNvPr id="120" name="Rectangle 12">
                <a:extLst>
                  <a:ext uri="{FF2B5EF4-FFF2-40B4-BE49-F238E27FC236}">
                    <a16:creationId xmlns:a16="http://schemas.microsoft.com/office/drawing/2014/main" id="{7235219F-86C0-4F29-92B4-6934F8C63305}"/>
                  </a:ext>
                </a:extLst>
              </p:cNvPr>
              <p:cNvSpPr/>
              <p:nvPr/>
            </p:nvSpPr>
            <p:spPr>
              <a:xfrm>
                <a:off x="7139272" y="3833156"/>
                <a:ext cx="504932" cy="631594"/>
              </a:xfrm>
              <a:custGeom>
                <a:avLst/>
                <a:gdLst>
                  <a:gd name="connsiteX0" fmla="*/ 0 w 1004321"/>
                  <a:gd name="connsiteY0" fmla="*/ 0 h 882650"/>
                  <a:gd name="connsiteX1" fmla="*/ 1004321 w 1004321"/>
                  <a:gd name="connsiteY1" fmla="*/ 0 h 882650"/>
                  <a:gd name="connsiteX2" fmla="*/ 1004321 w 1004321"/>
                  <a:gd name="connsiteY2" fmla="*/ 882650 h 882650"/>
                  <a:gd name="connsiteX3" fmla="*/ 0 w 1004321"/>
                  <a:gd name="connsiteY3" fmla="*/ 882650 h 882650"/>
                  <a:gd name="connsiteX4" fmla="*/ 0 w 1004321"/>
                  <a:gd name="connsiteY4" fmla="*/ 0 h 882650"/>
                  <a:gd name="connsiteX0" fmla="*/ 714375 w 1004321"/>
                  <a:gd name="connsiteY0" fmla="*/ 59532 h 882650"/>
                  <a:gd name="connsiteX1" fmla="*/ 1004321 w 1004321"/>
                  <a:gd name="connsiteY1" fmla="*/ 0 h 882650"/>
                  <a:gd name="connsiteX2" fmla="*/ 1004321 w 1004321"/>
                  <a:gd name="connsiteY2" fmla="*/ 882650 h 882650"/>
                  <a:gd name="connsiteX3" fmla="*/ 0 w 1004321"/>
                  <a:gd name="connsiteY3" fmla="*/ 882650 h 882650"/>
                  <a:gd name="connsiteX4" fmla="*/ 714375 w 1004321"/>
                  <a:gd name="connsiteY4" fmla="*/ 59532 h 882650"/>
                  <a:gd name="connsiteX0" fmla="*/ 121443 w 411389"/>
                  <a:gd name="connsiteY0" fmla="*/ 59532 h 882650"/>
                  <a:gd name="connsiteX1" fmla="*/ 411389 w 411389"/>
                  <a:gd name="connsiteY1" fmla="*/ 0 h 882650"/>
                  <a:gd name="connsiteX2" fmla="*/ 411389 w 411389"/>
                  <a:gd name="connsiteY2" fmla="*/ 882650 h 882650"/>
                  <a:gd name="connsiteX3" fmla="*/ 0 w 411389"/>
                  <a:gd name="connsiteY3" fmla="*/ 668338 h 882650"/>
                  <a:gd name="connsiteX4" fmla="*/ 121443 w 411389"/>
                  <a:gd name="connsiteY4" fmla="*/ 59532 h 882650"/>
                  <a:gd name="connsiteX0" fmla="*/ 121443 w 411389"/>
                  <a:gd name="connsiteY0" fmla="*/ 0 h 823118"/>
                  <a:gd name="connsiteX1" fmla="*/ 411389 w 411389"/>
                  <a:gd name="connsiteY1" fmla="*/ 823118 h 823118"/>
                  <a:gd name="connsiteX2" fmla="*/ 0 w 411389"/>
                  <a:gd name="connsiteY2" fmla="*/ 608806 h 823118"/>
                  <a:gd name="connsiteX3" fmla="*/ 121443 w 411389"/>
                  <a:gd name="connsiteY3" fmla="*/ 0 h 823118"/>
                  <a:gd name="connsiteX0" fmla="*/ 121443 w 411389"/>
                  <a:gd name="connsiteY0" fmla="*/ 0 h 823118"/>
                  <a:gd name="connsiteX1" fmla="*/ 380716 w 411389"/>
                  <a:gd name="connsiteY1" fmla="*/ 53104 h 823118"/>
                  <a:gd name="connsiteX2" fmla="*/ 411389 w 411389"/>
                  <a:gd name="connsiteY2" fmla="*/ 823118 h 823118"/>
                  <a:gd name="connsiteX3" fmla="*/ 0 w 411389"/>
                  <a:gd name="connsiteY3" fmla="*/ 608806 h 823118"/>
                  <a:gd name="connsiteX4" fmla="*/ 121443 w 411389"/>
                  <a:gd name="connsiteY4" fmla="*/ 0 h 823118"/>
                  <a:gd name="connsiteX0" fmla="*/ 121443 w 380716"/>
                  <a:gd name="connsiteY0" fmla="*/ 0 h 608806"/>
                  <a:gd name="connsiteX1" fmla="*/ 380716 w 380716"/>
                  <a:gd name="connsiteY1" fmla="*/ 53104 h 608806"/>
                  <a:gd name="connsiteX2" fmla="*/ 0 w 380716"/>
                  <a:gd name="connsiteY2" fmla="*/ 608806 h 608806"/>
                  <a:gd name="connsiteX3" fmla="*/ 121443 w 380716"/>
                  <a:gd name="connsiteY3" fmla="*/ 0 h 608806"/>
                  <a:gd name="connsiteX0" fmla="*/ 121443 w 121443"/>
                  <a:gd name="connsiteY0" fmla="*/ 0 h 608806"/>
                  <a:gd name="connsiteX1" fmla="*/ 0 w 121443"/>
                  <a:gd name="connsiteY1" fmla="*/ 608806 h 608806"/>
                  <a:gd name="connsiteX2" fmla="*/ 121443 w 121443"/>
                  <a:gd name="connsiteY2" fmla="*/ 0 h 608806"/>
                  <a:gd name="connsiteX0" fmla="*/ 121443 w 398030"/>
                  <a:gd name="connsiteY0" fmla="*/ 2245 h 611051"/>
                  <a:gd name="connsiteX1" fmla="*/ 0 w 398030"/>
                  <a:gd name="connsiteY1" fmla="*/ 611051 h 611051"/>
                  <a:gd name="connsiteX2" fmla="*/ 121443 w 398030"/>
                  <a:gd name="connsiteY2" fmla="*/ 2245 h 611051"/>
                  <a:gd name="connsiteX0" fmla="*/ 121443 w 398030"/>
                  <a:gd name="connsiteY0" fmla="*/ 2245 h 611051"/>
                  <a:gd name="connsiteX1" fmla="*/ 0 w 398030"/>
                  <a:gd name="connsiteY1" fmla="*/ 611051 h 611051"/>
                  <a:gd name="connsiteX2" fmla="*/ 121443 w 398030"/>
                  <a:gd name="connsiteY2" fmla="*/ 2245 h 611051"/>
                  <a:gd name="connsiteX0" fmla="*/ 127456 w 404043"/>
                  <a:gd name="connsiteY0" fmla="*/ 2245 h 611051"/>
                  <a:gd name="connsiteX1" fmla="*/ 6013 w 404043"/>
                  <a:gd name="connsiteY1" fmla="*/ 611051 h 611051"/>
                  <a:gd name="connsiteX2" fmla="*/ 127456 w 404043"/>
                  <a:gd name="connsiteY2" fmla="*/ 2245 h 611051"/>
                  <a:gd name="connsiteX0" fmla="*/ 127456 w 522676"/>
                  <a:gd name="connsiteY0" fmla="*/ 1428 h 615169"/>
                  <a:gd name="connsiteX1" fmla="*/ 6013 w 522676"/>
                  <a:gd name="connsiteY1" fmla="*/ 610234 h 615169"/>
                  <a:gd name="connsiteX2" fmla="*/ 127456 w 522676"/>
                  <a:gd name="connsiteY2" fmla="*/ 1428 h 615169"/>
                  <a:gd name="connsiteX0" fmla="*/ 121443 w 516663"/>
                  <a:gd name="connsiteY0" fmla="*/ 1428 h 615169"/>
                  <a:gd name="connsiteX1" fmla="*/ 0 w 516663"/>
                  <a:gd name="connsiteY1" fmla="*/ 610234 h 615169"/>
                  <a:gd name="connsiteX2" fmla="*/ 121443 w 516663"/>
                  <a:gd name="connsiteY2" fmla="*/ 1428 h 615169"/>
                  <a:gd name="connsiteX0" fmla="*/ 121443 w 482530"/>
                  <a:gd name="connsiteY0" fmla="*/ 14704 h 627904"/>
                  <a:gd name="connsiteX1" fmla="*/ 0 w 482530"/>
                  <a:gd name="connsiteY1" fmla="*/ 623510 h 627904"/>
                  <a:gd name="connsiteX2" fmla="*/ 121443 w 482530"/>
                  <a:gd name="connsiteY2" fmla="*/ 14704 h 627904"/>
                  <a:gd name="connsiteX0" fmla="*/ 121443 w 504932"/>
                  <a:gd name="connsiteY0" fmla="*/ 14228 h 631594"/>
                  <a:gd name="connsiteX1" fmla="*/ 0 w 504932"/>
                  <a:gd name="connsiteY1" fmla="*/ 623034 h 631594"/>
                  <a:gd name="connsiteX2" fmla="*/ 121443 w 504932"/>
                  <a:gd name="connsiteY2" fmla="*/ 14228 h 631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4932" h="631594">
                    <a:moveTo>
                      <a:pt x="121443" y="14228"/>
                    </a:moveTo>
                    <a:cubicBezTo>
                      <a:pt x="80962" y="217163"/>
                      <a:pt x="64293" y="455819"/>
                      <a:pt x="0" y="623034"/>
                    </a:cubicBezTo>
                    <a:cubicBezTo>
                      <a:pt x="583406" y="724899"/>
                      <a:pt x="709612" y="-118593"/>
                      <a:pt x="121443" y="14228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28CFBF34-7551-4A4D-8CE7-741024B2AD34}"/>
                  </a:ext>
                </a:extLst>
              </p:cNvPr>
              <p:cNvSpPr/>
              <p:nvPr/>
            </p:nvSpPr>
            <p:spPr>
              <a:xfrm>
                <a:off x="7215188" y="4027686"/>
                <a:ext cx="252412" cy="103447"/>
              </a:xfrm>
              <a:custGeom>
                <a:avLst/>
                <a:gdLst>
                  <a:gd name="connsiteX0" fmla="*/ 0 w 252412"/>
                  <a:gd name="connsiteY0" fmla="*/ 88106 h 88106"/>
                  <a:gd name="connsiteX1" fmla="*/ 252412 w 252412"/>
                  <a:gd name="connsiteY1" fmla="*/ 0 h 88106"/>
                  <a:gd name="connsiteX2" fmla="*/ 252412 w 252412"/>
                  <a:gd name="connsiteY2" fmla="*/ 0 h 88106"/>
                  <a:gd name="connsiteX0" fmla="*/ 0 w 252412"/>
                  <a:gd name="connsiteY0" fmla="*/ 90517 h 90517"/>
                  <a:gd name="connsiteX1" fmla="*/ 252412 w 252412"/>
                  <a:gd name="connsiteY1" fmla="*/ 2411 h 90517"/>
                  <a:gd name="connsiteX2" fmla="*/ 252412 w 252412"/>
                  <a:gd name="connsiteY2" fmla="*/ 2411 h 90517"/>
                  <a:gd name="connsiteX0" fmla="*/ 0 w 252412"/>
                  <a:gd name="connsiteY0" fmla="*/ 103447 h 103447"/>
                  <a:gd name="connsiteX1" fmla="*/ 252412 w 252412"/>
                  <a:gd name="connsiteY1" fmla="*/ 15341 h 103447"/>
                  <a:gd name="connsiteX2" fmla="*/ 252412 w 252412"/>
                  <a:gd name="connsiteY2" fmla="*/ 15341 h 103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2412" h="103447">
                    <a:moveTo>
                      <a:pt x="0" y="103447"/>
                    </a:moveTo>
                    <a:cubicBezTo>
                      <a:pt x="107949" y="-49747"/>
                      <a:pt x="203994" y="11373"/>
                      <a:pt x="252412" y="15341"/>
                    </a:cubicBezTo>
                    <a:lnTo>
                      <a:pt x="252412" y="15341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87118D9-4CA2-4A12-B00A-630309244C2C}"/>
                </a:ext>
              </a:extLst>
            </p:cNvPr>
            <p:cNvGrpSpPr/>
            <p:nvPr/>
          </p:nvGrpSpPr>
          <p:grpSpPr>
            <a:xfrm>
              <a:off x="1482894" y="3311756"/>
              <a:ext cx="504932" cy="631594"/>
              <a:chOff x="7139272" y="3833156"/>
              <a:chExt cx="504932" cy="631594"/>
            </a:xfrm>
            <a:solidFill>
              <a:schemeClr val="accent4">
                <a:lumMod val="40000"/>
                <a:lumOff val="60000"/>
              </a:schemeClr>
            </a:solidFill>
          </p:grpSpPr>
          <p:sp>
            <p:nvSpPr>
              <p:cNvPr id="98" name="Rectangle 12">
                <a:extLst>
                  <a:ext uri="{FF2B5EF4-FFF2-40B4-BE49-F238E27FC236}">
                    <a16:creationId xmlns:a16="http://schemas.microsoft.com/office/drawing/2014/main" id="{E3EC0EF3-8029-478C-825C-5C5E74B2EFAE}"/>
                  </a:ext>
                </a:extLst>
              </p:cNvPr>
              <p:cNvSpPr/>
              <p:nvPr/>
            </p:nvSpPr>
            <p:spPr>
              <a:xfrm>
                <a:off x="7139272" y="3833156"/>
                <a:ext cx="504932" cy="631594"/>
              </a:xfrm>
              <a:custGeom>
                <a:avLst/>
                <a:gdLst>
                  <a:gd name="connsiteX0" fmla="*/ 0 w 1004321"/>
                  <a:gd name="connsiteY0" fmla="*/ 0 h 882650"/>
                  <a:gd name="connsiteX1" fmla="*/ 1004321 w 1004321"/>
                  <a:gd name="connsiteY1" fmla="*/ 0 h 882650"/>
                  <a:gd name="connsiteX2" fmla="*/ 1004321 w 1004321"/>
                  <a:gd name="connsiteY2" fmla="*/ 882650 h 882650"/>
                  <a:gd name="connsiteX3" fmla="*/ 0 w 1004321"/>
                  <a:gd name="connsiteY3" fmla="*/ 882650 h 882650"/>
                  <a:gd name="connsiteX4" fmla="*/ 0 w 1004321"/>
                  <a:gd name="connsiteY4" fmla="*/ 0 h 882650"/>
                  <a:gd name="connsiteX0" fmla="*/ 714375 w 1004321"/>
                  <a:gd name="connsiteY0" fmla="*/ 59532 h 882650"/>
                  <a:gd name="connsiteX1" fmla="*/ 1004321 w 1004321"/>
                  <a:gd name="connsiteY1" fmla="*/ 0 h 882650"/>
                  <a:gd name="connsiteX2" fmla="*/ 1004321 w 1004321"/>
                  <a:gd name="connsiteY2" fmla="*/ 882650 h 882650"/>
                  <a:gd name="connsiteX3" fmla="*/ 0 w 1004321"/>
                  <a:gd name="connsiteY3" fmla="*/ 882650 h 882650"/>
                  <a:gd name="connsiteX4" fmla="*/ 714375 w 1004321"/>
                  <a:gd name="connsiteY4" fmla="*/ 59532 h 882650"/>
                  <a:gd name="connsiteX0" fmla="*/ 121443 w 411389"/>
                  <a:gd name="connsiteY0" fmla="*/ 59532 h 882650"/>
                  <a:gd name="connsiteX1" fmla="*/ 411389 w 411389"/>
                  <a:gd name="connsiteY1" fmla="*/ 0 h 882650"/>
                  <a:gd name="connsiteX2" fmla="*/ 411389 w 411389"/>
                  <a:gd name="connsiteY2" fmla="*/ 882650 h 882650"/>
                  <a:gd name="connsiteX3" fmla="*/ 0 w 411389"/>
                  <a:gd name="connsiteY3" fmla="*/ 668338 h 882650"/>
                  <a:gd name="connsiteX4" fmla="*/ 121443 w 411389"/>
                  <a:gd name="connsiteY4" fmla="*/ 59532 h 882650"/>
                  <a:gd name="connsiteX0" fmla="*/ 121443 w 411389"/>
                  <a:gd name="connsiteY0" fmla="*/ 0 h 823118"/>
                  <a:gd name="connsiteX1" fmla="*/ 411389 w 411389"/>
                  <a:gd name="connsiteY1" fmla="*/ 823118 h 823118"/>
                  <a:gd name="connsiteX2" fmla="*/ 0 w 411389"/>
                  <a:gd name="connsiteY2" fmla="*/ 608806 h 823118"/>
                  <a:gd name="connsiteX3" fmla="*/ 121443 w 411389"/>
                  <a:gd name="connsiteY3" fmla="*/ 0 h 823118"/>
                  <a:gd name="connsiteX0" fmla="*/ 121443 w 411389"/>
                  <a:gd name="connsiteY0" fmla="*/ 0 h 823118"/>
                  <a:gd name="connsiteX1" fmla="*/ 380716 w 411389"/>
                  <a:gd name="connsiteY1" fmla="*/ 53104 h 823118"/>
                  <a:gd name="connsiteX2" fmla="*/ 411389 w 411389"/>
                  <a:gd name="connsiteY2" fmla="*/ 823118 h 823118"/>
                  <a:gd name="connsiteX3" fmla="*/ 0 w 411389"/>
                  <a:gd name="connsiteY3" fmla="*/ 608806 h 823118"/>
                  <a:gd name="connsiteX4" fmla="*/ 121443 w 411389"/>
                  <a:gd name="connsiteY4" fmla="*/ 0 h 823118"/>
                  <a:gd name="connsiteX0" fmla="*/ 121443 w 380716"/>
                  <a:gd name="connsiteY0" fmla="*/ 0 h 608806"/>
                  <a:gd name="connsiteX1" fmla="*/ 380716 w 380716"/>
                  <a:gd name="connsiteY1" fmla="*/ 53104 h 608806"/>
                  <a:gd name="connsiteX2" fmla="*/ 0 w 380716"/>
                  <a:gd name="connsiteY2" fmla="*/ 608806 h 608806"/>
                  <a:gd name="connsiteX3" fmla="*/ 121443 w 380716"/>
                  <a:gd name="connsiteY3" fmla="*/ 0 h 608806"/>
                  <a:gd name="connsiteX0" fmla="*/ 121443 w 121443"/>
                  <a:gd name="connsiteY0" fmla="*/ 0 h 608806"/>
                  <a:gd name="connsiteX1" fmla="*/ 0 w 121443"/>
                  <a:gd name="connsiteY1" fmla="*/ 608806 h 608806"/>
                  <a:gd name="connsiteX2" fmla="*/ 121443 w 121443"/>
                  <a:gd name="connsiteY2" fmla="*/ 0 h 608806"/>
                  <a:gd name="connsiteX0" fmla="*/ 121443 w 398030"/>
                  <a:gd name="connsiteY0" fmla="*/ 2245 h 611051"/>
                  <a:gd name="connsiteX1" fmla="*/ 0 w 398030"/>
                  <a:gd name="connsiteY1" fmla="*/ 611051 h 611051"/>
                  <a:gd name="connsiteX2" fmla="*/ 121443 w 398030"/>
                  <a:gd name="connsiteY2" fmla="*/ 2245 h 611051"/>
                  <a:gd name="connsiteX0" fmla="*/ 121443 w 398030"/>
                  <a:gd name="connsiteY0" fmla="*/ 2245 h 611051"/>
                  <a:gd name="connsiteX1" fmla="*/ 0 w 398030"/>
                  <a:gd name="connsiteY1" fmla="*/ 611051 h 611051"/>
                  <a:gd name="connsiteX2" fmla="*/ 121443 w 398030"/>
                  <a:gd name="connsiteY2" fmla="*/ 2245 h 611051"/>
                  <a:gd name="connsiteX0" fmla="*/ 127456 w 404043"/>
                  <a:gd name="connsiteY0" fmla="*/ 2245 h 611051"/>
                  <a:gd name="connsiteX1" fmla="*/ 6013 w 404043"/>
                  <a:gd name="connsiteY1" fmla="*/ 611051 h 611051"/>
                  <a:gd name="connsiteX2" fmla="*/ 127456 w 404043"/>
                  <a:gd name="connsiteY2" fmla="*/ 2245 h 611051"/>
                  <a:gd name="connsiteX0" fmla="*/ 127456 w 522676"/>
                  <a:gd name="connsiteY0" fmla="*/ 1428 h 615169"/>
                  <a:gd name="connsiteX1" fmla="*/ 6013 w 522676"/>
                  <a:gd name="connsiteY1" fmla="*/ 610234 h 615169"/>
                  <a:gd name="connsiteX2" fmla="*/ 127456 w 522676"/>
                  <a:gd name="connsiteY2" fmla="*/ 1428 h 615169"/>
                  <a:gd name="connsiteX0" fmla="*/ 121443 w 516663"/>
                  <a:gd name="connsiteY0" fmla="*/ 1428 h 615169"/>
                  <a:gd name="connsiteX1" fmla="*/ 0 w 516663"/>
                  <a:gd name="connsiteY1" fmla="*/ 610234 h 615169"/>
                  <a:gd name="connsiteX2" fmla="*/ 121443 w 516663"/>
                  <a:gd name="connsiteY2" fmla="*/ 1428 h 615169"/>
                  <a:gd name="connsiteX0" fmla="*/ 121443 w 482530"/>
                  <a:gd name="connsiteY0" fmla="*/ 14704 h 627904"/>
                  <a:gd name="connsiteX1" fmla="*/ 0 w 482530"/>
                  <a:gd name="connsiteY1" fmla="*/ 623510 h 627904"/>
                  <a:gd name="connsiteX2" fmla="*/ 121443 w 482530"/>
                  <a:gd name="connsiteY2" fmla="*/ 14704 h 627904"/>
                  <a:gd name="connsiteX0" fmla="*/ 121443 w 504932"/>
                  <a:gd name="connsiteY0" fmla="*/ 14228 h 631594"/>
                  <a:gd name="connsiteX1" fmla="*/ 0 w 504932"/>
                  <a:gd name="connsiteY1" fmla="*/ 623034 h 631594"/>
                  <a:gd name="connsiteX2" fmla="*/ 121443 w 504932"/>
                  <a:gd name="connsiteY2" fmla="*/ 14228 h 631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04932" h="631594">
                    <a:moveTo>
                      <a:pt x="121443" y="14228"/>
                    </a:moveTo>
                    <a:cubicBezTo>
                      <a:pt x="80962" y="217163"/>
                      <a:pt x="64293" y="455819"/>
                      <a:pt x="0" y="623034"/>
                    </a:cubicBezTo>
                    <a:cubicBezTo>
                      <a:pt x="583406" y="724899"/>
                      <a:pt x="709612" y="-118593"/>
                      <a:pt x="121443" y="14228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A95B736B-FB52-46AA-A506-D73F04DC266F}"/>
                  </a:ext>
                </a:extLst>
              </p:cNvPr>
              <p:cNvSpPr/>
              <p:nvPr/>
            </p:nvSpPr>
            <p:spPr>
              <a:xfrm>
                <a:off x="7215188" y="4027686"/>
                <a:ext cx="252412" cy="103447"/>
              </a:xfrm>
              <a:custGeom>
                <a:avLst/>
                <a:gdLst>
                  <a:gd name="connsiteX0" fmla="*/ 0 w 252412"/>
                  <a:gd name="connsiteY0" fmla="*/ 88106 h 88106"/>
                  <a:gd name="connsiteX1" fmla="*/ 252412 w 252412"/>
                  <a:gd name="connsiteY1" fmla="*/ 0 h 88106"/>
                  <a:gd name="connsiteX2" fmla="*/ 252412 w 252412"/>
                  <a:gd name="connsiteY2" fmla="*/ 0 h 88106"/>
                  <a:gd name="connsiteX0" fmla="*/ 0 w 252412"/>
                  <a:gd name="connsiteY0" fmla="*/ 90517 h 90517"/>
                  <a:gd name="connsiteX1" fmla="*/ 252412 w 252412"/>
                  <a:gd name="connsiteY1" fmla="*/ 2411 h 90517"/>
                  <a:gd name="connsiteX2" fmla="*/ 252412 w 252412"/>
                  <a:gd name="connsiteY2" fmla="*/ 2411 h 90517"/>
                  <a:gd name="connsiteX0" fmla="*/ 0 w 252412"/>
                  <a:gd name="connsiteY0" fmla="*/ 103447 h 103447"/>
                  <a:gd name="connsiteX1" fmla="*/ 252412 w 252412"/>
                  <a:gd name="connsiteY1" fmla="*/ 15341 h 103447"/>
                  <a:gd name="connsiteX2" fmla="*/ 252412 w 252412"/>
                  <a:gd name="connsiteY2" fmla="*/ 15341 h 103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2412" h="103447">
                    <a:moveTo>
                      <a:pt x="0" y="103447"/>
                    </a:moveTo>
                    <a:cubicBezTo>
                      <a:pt x="107949" y="-49747"/>
                      <a:pt x="203994" y="11373"/>
                      <a:pt x="252412" y="15341"/>
                    </a:cubicBezTo>
                    <a:lnTo>
                      <a:pt x="252412" y="15341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9668776A-9F25-4E2A-9E0F-B30E2C0D83C5}"/>
                </a:ext>
              </a:extLst>
            </p:cNvPr>
            <p:cNvSpPr/>
            <p:nvPr/>
          </p:nvSpPr>
          <p:spPr>
            <a:xfrm>
              <a:off x="-771867" y="1808033"/>
              <a:ext cx="2491407" cy="2862469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6">
              <a:extLst>
                <a:ext uri="{FF2B5EF4-FFF2-40B4-BE49-F238E27FC236}">
                  <a16:creationId xmlns:a16="http://schemas.microsoft.com/office/drawing/2014/main" id="{F6427A55-7D15-4815-8415-3BEE0B18450F}"/>
                </a:ext>
              </a:extLst>
            </p:cNvPr>
            <p:cNvSpPr/>
            <p:nvPr/>
          </p:nvSpPr>
          <p:spPr>
            <a:xfrm>
              <a:off x="-1385069" y="1037494"/>
              <a:ext cx="3717810" cy="2391506"/>
            </a:xfrm>
            <a:custGeom>
              <a:avLst/>
              <a:gdLst>
                <a:gd name="connsiteX0" fmla="*/ 0 w 2292626"/>
                <a:gd name="connsiteY0" fmla="*/ 0 h 1205948"/>
                <a:gd name="connsiteX1" fmla="*/ 2292626 w 2292626"/>
                <a:gd name="connsiteY1" fmla="*/ 0 h 1205948"/>
                <a:gd name="connsiteX2" fmla="*/ 2292626 w 2292626"/>
                <a:gd name="connsiteY2" fmla="*/ 1205948 h 1205948"/>
                <a:gd name="connsiteX3" fmla="*/ 0 w 2292626"/>
                <a:gd name="connsiteY3" fmla="*/ 1205948 h 1205948"/>
                <a:gd name="connsiteX4" fmla="*/ 0 w 2292626"/>
                <a:gd name="connsiteY4" fmla="*/ 0 h 1205948"/>
                <a:gd name="connsiteX0" fmla="*/ 384313 w 2676939"/>
                <a:gd name="connsiteY0" fmla="*/ 0 h 1749288"/>
                <a:gd name="connsiteX1" fmla="*/ 2676939 w 2676939"/>
                <a:gd name="connsiteY1" fmla="*/ 0 h 1749288"/>
                <a:gd name="connsiteX2" fmla="*/ 2676939 w 2676939"/>
                <a:gd name="connsiteY2" fmla="*/ 1205948 h 1749288"/>
                <a:gd name="connsiteX3" fmla="*/ 0 w 2676939"/>
                <a:gd name="connsiteY3" fmla="*/ 1749288 h 1749288"/>
                <a:gd name="connsiteX4" fmla="*/ 384313 w 2676939"/>
                <a:gd name="connsiteY4" fmla="*/ 0 h 1749288"/>
                <a:gd name="connsiteX0" fmla="*/ 384313 w 2676939"/>
                <a:gd name="connsiteY0" fmla="*/ 0 h 1749288"/>
                <a:gd name="connsiteX1" fmla="*/ 2676939 w 2676939"/>
                <a:gd name="connsiteY1" fmla="*/ 0 h 1749288"/>
                <a:gd name="connsiteX2" fmla="*/ 2676939 w 2676939"/>
                <a:gd name="connsiteY2" fmla="*/ 1205948 h 1749288"/>
                <a:gd name="connsiteX3" fmla="*/ 0 w 2676939"/>
                <a:gd name="connsiteY3" fmla="*/ 1749288 h 1749288"/>
                <a:gd name="connsiteX4" fmla="*/ 13253 w 2676939"/>
                <a:gd name="connsiteY4" fmla="*/ 1550504 h 1749288"/>
                <a:gd name="connsiteX5" fmla="*/ 384313 w 2676939"/>
                <a:gd name="connsiteY5" fmla="*/ 0 h 1749288"/>
                <a:gd name="connsiteX0" fmla="*/ 783732 w 3076358"/>
                <a:gd name="connsiteY0" fmla="*/ 0 h 1749288"/>
                <a:gd name="connsiteX1" fmla="*/ 3076358 w 3076358"/>
                <a:gd name="connsiteY1" fmla="*/ 0 h 1749288"/>
                <a:gd name="connsiteX2" fmla="*/ 3076358 w 3076358"/>
                <a:gd name="connsiteY2" fmla="*/ 1205948 h 1749288"/>
                <a:gd name="connsiteX3" fmla="*/ 399419 w 3076358"/>
                <a:gd name="connsiteY3" fmla="*/ 1749288 h 1749288"/>
                <a:gd name="connsiteX4" fmla="*/ 412672 w 3076358"/>
                <a:gd name="connsiteY4" fmla="*/ 1550504 h 1749288"/>
                <a:gd name="connsiteX5" fmla="*/ 1855 w 3076358"/>
                <a:gd name="connsiteY5" fmla="*/ 980661 h 1749288"/>
                <a:gd name="connsiteX6" fmla="*/ 783732 w 3076358"/>
                <a:gd name="connsiteY6" fmla="*/ 0 h 1749288"/>
                <a:gd name="connsiteX0" fmla="*/ 995457 w 3288083"/>
                <a:gd name="connsiteY0" fmla="*/ 0 h 1749288"/>
                <a:gd name="connsiteX1" fmla="*/ 3288083 w 3288083"/>
                <a:gd name="connsiteY1" fmla="*/ 0 h 1749288"/>
                <a:gd name="connsiteX2" fmla="*/ 3288083 w 3288083"/>
                <a:gd name="connsiteY2" fmla="*/ 1205948 h 1749288"/>
                <a:gd name="connsiteX3" fmla="*/ 611144 w 3288083"/>
                <a:gd name="connsiteY3" fmla="*/ 1749288 h 1749288"/>
                <a:gd name="connsiteX4" fmla="*/ 624397 w 3288083"/>
                <a:gd name="connsiteY4" fmla="*/ 1550504 h 1749288"/>
                <a:gd name="connsiteX5" fmla="*/ 213580 w 3288083"/>
                <a:gd name="connsiteY5" fmla="*/ 980661 h 1749288"/>
                <a:gd name="connsiteX6" fmla="*/ 28049 w 3288083"/>
                <a:gd name="connsiteY6" fmla="*/ 1007165 h 1749288"/>
                <a:gd name="connsiteX7" fmla="*/ 995457 w 3288083"/>
                <a:gd name="connsiteY7" fmla="*/ 0 h 1749288"/>
                <a:gd name="connsiteX0" fmla="*/ 995457 w 3288083"/>
                <a:gd name="connsiteY0" fmla="*/ 0 h 1749288"/>
                <a:gd name="connsiteX1" fmla="*/ 3288083 w 3288083"/>
                <a:gd name="connsiteY1" fmla="*/ 0 h 1749288"/>
                <a:gd name="connsiteX2" fmla="*/ 3288083 w 3288083"/>
                <a:gd name="connsiteY2" fmla="*/ 1205948 h 1749288"/>
                <a:gd name="connsiteX3" fmla="*/ 611144 w 3288083"/>
                <a:gd name="connsiteY3" fmla="*/ 1749288 h 1749288"/>
                <a:gd name="connsiteX4" fmla="*/ 624397 w 3288083"/>
                <a:gd name="connsiteY4" fmla="*/ 1550504 h 1749288"/>
                <a:gd name="connsiteX5" fmla="*/ 213580 w 3288083"/>
                <a:gd name="connsiteY5" fmla="*/ 980661 h 1749288"/>
                <a:gd name="connsiteX6" fmla="*/ 28049 w 3288083"/>
                <a:gd name="connsiteY6" fmla="*/ 1007165 h 1749288"/>
                <a:gd name="connsiteX7" fmla="*/ 677407 w 3288083"/>
                <a:gd name="connsiteY7" fmla="*/ 119269 h 1749288"/>
                <a:gd name="connsiteX8" fmla="*/ 995457 w 3288083"/>
                <a:gd name="connsiteY8" fmla="*/ 0 h 1749288"/>
                <a:gd name="connsiteX0" fmla="*/ 544883 w 3288083"/>
                <a:gd name="connsiteY0" fmla="*/ 0 h 2067340"/>
                <a:gd name="connsiteX1" fmla="*/ 3288083 w 3288083"/>
                <a:gd name="connsiteY1" fmla="*/ 318052 h 2067340"/>
                <a:gd name="connsiteX2" fmla="*/ 3288083 w 3288083"/>
                <a:gd name="connsiteY2" fmla="*/ 1524000 h 2067340"/>
                <a:gd name="connsiteX3" fmla="*/ 611144 w 3288083"/>
                <a:gd name="connsiteY3" fmla="*/ 2067340 h 2067340"/>
                <a:gd name="connsiteX4" fmla="*/ 624397 w 3288083"/>
                <a:gd name="connsiteY4" fmla="*/ 1868556 h 2067340"/>
                <a:gd name="connsiteX5" fmla="*/ 213580 w 3288083"/>
                <a:gd name="connsiteY5" fmla="*/ 1298713 h 2067340"/>
                <a:gd name="connsiteX6" fmla="*/ 28049 w 3288083"/>
                <a:gd name="connsiteY6" fmla="*/ 1325217 h 2067340"/>
                <a:gd name="connsiteX7" fmla="*/ 677407 w 3288083"/>
                <a:gd name="connsiteY7" fmla="*/ 437321 h 2067340"/>
                <a:gd name="connsiteX8" fmla="*/ 544883 w 3288083"/>
                <a:gd name="connsiteY8" fmla="*/ 0 h 2067340"/>
                <a:gd name="connsiteX0" fmla="*/ 544883 w 3288083"/>
                <a:gd name="connsiteY0" fmla="*/ 76521 h 2143861"/>
                <a:gd name="connsiteX1" fmla="*/ 1896607 w 3288083"/>
                <a:gd name="connsiteY1" fmla="*/ 10260 h 2143861"/>
                <a:gd name="connsiteX2" fmla="*/ 3288083 w 3288083"/>
                <a:gd name="connsiteY2" fmla="*/ 394573 h 2143861"/>
                <a:gd name="connsiteX3" fmla="*/ 3288083 w 3288083"/>
                <a:gd name="connsiteY3" fmla="*/ 1600521 h 2143861"/>
                <a:gd name="connsiteX4" fmla="*/ 611144 w 3288083"/>
                <a:gd name="connsiteY4" fmla="*/ 2143861 h 2143861"/>
                <a:gd name="connsiteX5" fmla="*/ 624397 w 3288083"/>
                <a:gd name="connsiteY5" fmla="*/ 1945077 h 2143861"/>
                <a:gd name="connsiteX6" fmla="*/ 213580 w 3288083"/>
                <a:gd name="connsiteY6" fmla="*/ 1375234 h 2143861"/>
                <a:gd name="connsiteX7" fmla="*/ 28049 w 3288083"/>
                <a:gd name="connsiteY7" fmla="*/ 1401738 h 2143861"/>
                <a:gd name="connsiteX8" fmla="*/ 677407 w 3288083"/>
                <a:gd name="connsiteY8" fmla="*/ 513842 h 2143861"/>
                <a:gd name="connsiteX9" fmla="*/ 544883 w 3288083"/>
                <a:gd name="connsiteY9" fmla="*/ 76521 h 2143861"/>
                <a:gd name="connsiteX0" fmla="*/ 544883 w 3288083"/>
                <a:gd name="connsiteY0" fmla="*/ 239172 h 2306512"/>
                <a:gd name="connsiteX1" fmla="*/ 1896607 w 3288083"/>
                <a:gd name="connsiteY1" fmla="*/ 172911 h 2306512"/>
                <a:gd name="connsiteX2" fmla="*/ 1896607 w 3288083"/>
                <a:gd name="connsiteY2" fmla="*/ 634 h 2306512"/>
                <a:gd name="connsiteX3" fmla="*/ 3288083 w 3288083"/>
                <a:gd name="connsiteY3" fmla="*/ 557224 h 2306512"/>
                <a:gd name="connsiteX4" fmla="*/ 3288083 w 3288083"/>
                <a:gd name="connsiteY4" fmla="*/ 1763172 h 2306512"/>
                <a:gd name="connsiteX5" fmla="*/ 611144 w 3288083"/>
                <a:gd name="connsiteY5" fmla="*/ 2306512 h 2306512"/>
                <a:gd name="connsiteX6" fmla="*/ 624397 w 3288083"/>
                <a:gd name="connsiteY6" fmla="*/ 2107728 h 2306512"/>
                <a:gd name="connsiteX7" fmla="*/ 213580 w 3288083"/>
                <a:gd name="connsiteY7" fmla="*/ 1537885 h 2306512"/>
                <a:gd name="connsiteX8" fmla="*/ 28049 w 3288083"/>
                <a:gd name="connsiteY8" fmla="*/ 1564389 h 2306512"/>
                <a:gd name="connsiteX9" fmla="*/ 677407 w 3288083"/>
                <a:gd name="connsiteY9" fmla="*/ 676493 h 2306512"/>
                <a:gd name="connsiteX10" fmla="*/ 544883 w 3288083"/>
                <a:gd name="connsiteY10" fmla="*/ 239172 h 2306512"/>
                <a:gd name="connsiteX0" fmla="*/ 544883 w 3288083"/>
                <a:gd name="connsiteY0" fmla="*/ 239172 h 2306512"/>
                <a:gd name="connsiteX1" fmla="*/ 1896607 w 3288083"/>
                <a:gd name="connsiteY1" fmla="*/ 172911 h 2306512"/>
                <a:gd name="connsiteX2" fmla="*/ 1896607 w 3288083"/>
                <a:gd name="connsiteY2" fmla="*/ 634 h 2306512"/>
                <a:gd name="connsiteX3" fmla="*/ 2678485 w 3288083"/>
                <a:gd name="connsiteY3" fmla="*/ 345190 h 2306512"/>
                <a:gd name="connsiteX4" fmla="*/ 3288083 w 3288083"/>
                <a:gd name="connsiteY4" fmla="*/ 557224 h 2306512"/>
                <a:gd name="connsiteX5" fmla="*/ 3288083 w 3288083"/>
                <a:gd name="connsiteY5" fmla="*/ 1763172 h 2306512"/>
                <a:gd name="connsiteX6" fmla="*/ 611144 w 3288083"/>
                <a:gd name="connsiteY6" fmla="*/ 2306512 h 2306512"/>
                <a:gd name="connsiteX7" fmla="*/ 624397 w 3288083"/>
                <a:gd name="connsiteY7" fmla="*/ 2107728 h 2306512"/>
                <a:gd name="connsiteX8" fmla="*/ 213580 w 3288083"/>
                <a:gd name="connsiteY8" fmla="*/ 1537885 h 2306512"/>
                <a:gd name="connsiteX9" fmla="*/ 28049 w 3288083"/>
                <a:gd name="connsiteY9" fmla="*/ 1564389 h 2306512"/>
                <a:gd name="connsiteX10" fmla="*/ 677407 w 3288083"/>
                <a:gd name="connsiteY10" fmla="*/ 676493 h 2306512"/>
                <a:gd name="connsiteX11" fmla="*/ 544883 w 3288083"/>
                <a:gd name="connsiteY11" fmla="*/ 239172 h 2306512"/>
                <a:gd name="connsiteX0" fmla="*/ 544883 w 3288083"/>
                <a:gd name="connsiteY0" fmla="*/ 239172 h 2306512"/>
                <a:gd name="connsiteX1" fmla="*/ 1896607 w 3288083"/>
                <a:gd name="connsiteY1" fmla="*/ 172911 h 2306512"/>
                <a:gd name="connsiteX2" fmla="*/ 1896607 w 3288083"/>
                <a:gd name="connsiteY2" fmla="*/ 634 h 2306512"/>
                <a:gd name="connsiteX3" fmla="*/ 2678485 w 3288083"/>
                <a:gd name="connsiteY3" fmla="*/ 345190 h 2306512"/>
                <a:gd name="connsiteX4" fmla="*/ 2811007 w 3288083"/>
                <a:gd name="connsiteY4" fmla="*/ 119903 h 2306512"/>
                <a:gd name="connsiteX5" fmla="*/ 3288083 w 3288083"/>
                <a:gd name="connsiteY5" fmla="*/ 557224 h 2306512"/>
                <a:gd name="connsiteX6" fmla="*/ 3288083 w 3288083"/>
                <a:gd name="connsiteY6" fmla="*/ 1763172 h 2306512"/>
                <a:gd name="connsiteX7" fmla="*/ 611144 w 3288083"/>
                <a:gd name="connsiteY7" fmla="*/ 2306512 h 2306512"/>
                <a:gd name="connsiteX8" fmla="*/ 624397 w 3288083"/>
                <a:gd name="connsiteY8" fmla="*/ 2107728 h 2306512"/>
                <a:gd name="connsiteX9" fmla="*/ 213580 w 3288083"/>
                <a:gd name="connsiteY9" fmla="*/ 1537885 h 2306512"/>
                <a:gd name="connsiteX10" fmla="*/ 28049 w 3288083"/>
                <a:gd name="connsiteY10" fmla="*/ 1564389 h 2306512"/>
                <a:gd name="connsiteX11" fmla="*/ 677407 w 3288083"/>
                <a:gd name="connsiteY11" fmla="*/ 676493 h 2306512"/>
                <a:gd name="connsiteX12" fmla="*/ 544883 w 3288083"/>
                <a:gd name="connsiteY12" fmla="*/ 239172 h 2306512"/>
                <a:gd name="connsiteX0" fmla="*/ 544883 w 3288083"/>
                <a:gd name="connsiteY0" fmla="*/ 239172 h 2306512"/>
                <a:gd name="connsiteX1" fmla="*/ 1896607 w 3288083"/>
                <a:gd name="connsiteY1" fmla="*/ 172911 h 2306512"/>
                <a:gd name="connsiteX2" fmla="*/ 1896607 w 3288083"/>
                <a:gd name="connsiteY2" fmla="*/ 634 h 2306512"/>
                <a:gd name="connsiteX3" fmla="*/ 2678485 w 3288083"/>
                <a:gd name="connsiteY3" fmla="*/ 345190 h 2306512"/>
                <a:gd name="connsiteX4" fmla="*/ 2811007 w 3288083"/>
                <a:gd name="connsiteY4" fmla="*/ 119903 h 2306512"/>
                <a:gd name="connsiteX5" fmla="*/ 2970031 w 3288083"/>
                <a:gd name="connsiteY5" fmla="*/ 636738 h 2306512"/>
                <a:gd name="connsiteX6" fmla="*/ 3288083 w 3288083"/>
                <a:gd name="connsiteY6" fmla="*/ 1763172 h 2306512"/>
                <a:gd name="connsiteX7" fmla="*/ 611144 w 3288083"/>
                <a:gd name="connsiteY7" fmla="*/ 2306512 h 2306512"/>
                <a:gd name="connsiteX8" fmla="*/ 624397 w 3288083"/>
                <a:gd name="connsiteY8" fmla="*/ 2107728 h 2306512"/>
                <a:gd name="connsiteX9" fmla="*/ 213580 w 3288083"/>
                <a:gd name="connsiteY9" fmla="*/ 1537885 h 2306512"/>
                <a:gd name="connsiteX10" fmla="*/ 28049 w 3288083"/>
                <a:gd name="connsiteY10" fmla="*/ 1564389 h 2306512"/>
                <a:gd name="connsiteX11" fmla="*/ 677407 w 3288083"/>
                <a:gd name="connsiteY11" fmla="*/ 676493 h 2306512"/>
                <a:gd name="connsiteX12" fmla="*/ 544883 w 3288083"/>
                <a:gd name="connsiteY12" fmla="*/ 239172 h 2306512"/>
                <a:gd name="connsiteX0" fmla="*/ 544883 w 3698900"/>
                <a:gd name="connsiteY0" fmla="*/ 239172 h 2306512"/>
                <a:gd name="connsiteX1" fmla="*/ 1896607 w 3698900"/>
                <a:gd name="connsiteY1" fmla="*/ 172911 h 2306512"/>
                <a:gd name="connsiteX2" fmla="*/ 1896607 w 3698900"/>
                <a:gd name="connsiteY2" fmla="*/ 634 h 2306512"/>
                <a:gd name="connsiteX3" fmla="*/ 2678485 w 3698900"/>
                <a:gd name="connsiteY3" fmla="*/ 345190 h 2306512"/>
                <a:gd name="connsiteX4" fmla="*/ 2811007 w 3698900"/>
                <a:gd name="connsiteY4" fmla="*/ 119903 h 2306512"/>
                <a:gd name="connsiteX5" fmla="*/ 2970031 w 3698900"/>
                <a:gd name="connsiteY5" fmla="*/ 636738 h 2306512"/>
                <a:gd name="connsiteX6" fmla="*/ 3698900 w 3698900"/>
                <a:gd name="connsiteY6" fmla="*/ 1670407 h 2306512"/>
                <a:gd name="connsiteX7" fmla="*/ 611144 w 3698900"/>
                <a:gd name="connsiteY7" fmla="*/ 2306512 h 2306512"/>
                <a:gd name="connsiteX8" fmla="*/ 624397 w 3698900"/>
                <a:gd name="connsiteY8" fmla="*/ 2107728 h 2306512"/>
                <a:gd name="connsiteX9" fmla="*/ 213580 w 3698900"/>
                <a:gd name="connsiteY9" fmla="*/ 1537885 h 2306512"/>
                <a:gd name="connsiteX10" fmla="*/ 28049 w 3698900"/>
                <a:gd name="connsiteY10" fmla="*/ 1564389 h 2306512"/>
                <a:gd name="connsiteX11" fmla="*/ 677407 w 3698900"/>
                <a:gd name="connsiteY11" fmla="*/ 676493 h 2306512"/>
                <a:gd name="connsiteX12" fmla="*/ 544883 w 3698900"/>
                <a:gd name="connsiteY12" fmla="*/ 239172 h 2306512"/>
                <a:gd name="connsiteX0" fmla="*/ 544883 w 3579630"/>
                <a:gd name="connsiteY0" fmla="*/ 239172 h 2306512"/>
                <a:gd name="connsiteX1" fmla="*/ 1896607 w 3579630"/>
                <a:gd name="connsiteY1" fmla="*/ 172911 h 2306512"/>
                <a:gd name="connsiteX2" fmla="*/ 1896607 w 3579630"/>
                <a:gd name="connsiteY2" fmla="*/ 634 h 2306512"/>
                <a:gd name="connsiteX3" fmla="*/ 2678485 w 3579630"/>
                <a:gd name="connsiteY3" fmla="*/ 345190 h 2306512"/>
                <a:gd name="connsiteX4" fmla="*/ 2811007 w 3579630"/>
                <a:gd name="connsiteY4" fmla="*/ 119903 h 2306512"/>
                <a:gd name="connsiteX5" fmla="*/ 2970031 w 3579630"/>
                <a:gd name="connsiteY5" fmla="*/ 636738 h 2306512"/>
                <a:gd name="connsiteX6" fmla="*/ 3579630 w 3579630"/>
                <a:gd name="connsiteY6" fmla="*/ 1670407 h 2306512"/>
                <a:gd name="connsiteX7" fmla="*/ 611144 w 3579630"/>
                <a:gd name="connsiteY7" fmla="*/ 2306512 h 2306512"/>
                <a:gd name="connsiteX8" fmla="*/ 624397 w 3579630"/>
                <a:gd name="connsiteY8" fmla="*/ 2107728 h 2306512"/>
                <a:gd name="connsiteX9" fmla="*/ 213580 w 3579630"/>
                <a:gd name="connsiteY9" fmla="*/ 1537885 h 2306512"/>
                <a:gd name="connsiteX10" fmla="*/ 28049 w 3579630"/>
                <a:gd name="connsiteY10" fmla="*/ 1564389 h 2306512"/>
                <a:gd name="connsiteX11" fmla="*/ 677407 w 3579630"/>
                <a:gd name="connsiteY11" fmla="*/ 676493 h 2306512"/>
                <a:gd name="connsiteX12" fmla="*/ 544883 w 3579630"/>
                <a:gd name="connsiteY12" fmla="*/ 239172 h 2306512"/>
                <a:gd name="connsiteX0" fmla="*/ 544883 w 3579630"/>
                <a:gd name="connsiteY0" fmla="*/ 239172 h 2306512"/>
                <a:gd name="connsiteX1" fmla="*/ 1896607 w 3579630"/>
                <a:gd name="connsiteY1" fmla="*/ 172911 h 2306512"/>
                <a:gd name="connsiteX2" fmla="*/ 1896607 w 3579630"/>
                <a:gd name="connsiteY2" fmla="*/ 634 h 2306512"/>
                <a:gd name="connsiteX3" fmla="*/ 2678485 w 3579630"/>
                <a:gd name="connsiteY3" fmla="*/ 345190 h 2306512"/>
                <a:gd name="connsiteX4" fmla="*/ 2811007 w 3579630"/>
                <a:gd name="connsiteY4" fmla="*/ 119903 h 2306512"/>
                <a:gd name="connsiteX5" fmla="*/ 2970031 w 3579630"/>
                <a:gd name="connsiteY5" fmla="*/ 636738 h 2306512"/>
                <a:gd name="connsiteX6" fmla="*/ 3579630 w 3579630"/>
                <a:gd name="connsiteY6" fmla="*/ 1670407 h 2306512"/>
                <a:gd name="connsiteX7" fmla="*/ 3089302 w 3579630"/>
                <a:gd name="connsiteY7" fmla="*/ 2266755 h 2306512"/>
                <a:gd name="connsiteX8" fmla="*/ 611144 w 3579630"/>
                <a:gd name="connsiteY8" fmla="*/ 2306512 h 2306512"/>
                <a:gd name="connsiteX9" fmla="*/ 624397 w 3579630"/>
                <a:gd name="connsiteY9" fmla="*/ 2107728 h 2306512"/>
                <a:gd name="connsiteX10" fmla="*/ 213580 w 3579630"/>
                <a:gd name="connsiteY10" fmla="*/ 1537885 h 2306512"/>
                <a:gd name="connsiteX11" fmla="*/ 28049 w 3579630"/>
                <a:gd name="connsiteY11" fmla="*/ 1564389 h 2306512"/>
                <a:gd name="connsiteX12" fmla="*/ 677407 w 3579630"/>
                <a:gd name="connsiteY12" fmla="*/ 676493 h 2306512"/>
                <a:gd name="connsiteX13" fmla="*/ 544883 w 3579630"/>
                <a:gd name="connsiteY13" fmla="*/ 239172 h 2306512"/>
                <a:gd name="connsiteX0" fmla="*/ 544883 w 3579630"/>
                <a:gd name="connsiteY0" fmla="*/ 239172 h 2306512"/>
                <a:gd name="connsiteX1" fmla="*/ 1896607 w 3579630"/>
                <a:gd name="connsiteY1" fmla="*/ 172911 h 2306512"/>
                <a:gd name="connsiteX2" fmla="*/ 1896607 w 3579630"/>
                <a:gd name="connsiteY2" fmla="*/ 634 h 2306512"/>
                <a:gd name="connsiteX3" fmla="*/ 2678485 w 3579630"/>
                <a:gd name="connsiteY3" fmla="*/ 345190 h 2306512"/>
                <a:gd name="connsiteX4" fmla="*/ 2811007 w 3579630"/>
                <a:gd name="connsiteY4" fmla="*/ 119903 h 2306512"/>
                <a:gd name="connsiteX5" fmla="*/ 2970031 w 3579630"/>
                <a:gd name="connsiteY5" fmla="*/ 636738 h 2306512"/>
                <a:gd name="connsiteX6" fmla="*/ 3579630 w 3579630"/>
                <a:gd name="connsiteY6" fmla="*/ 1670407 h 2306512"/>
                <a:gd name="connsiteX7" fmla="*/ 3089302 w 3579630"/>
                <a:gd name="connsiteY7" fmla="*/ 2266755 h 2306512"/>
                <a:gd name="connsiteX8" fmla="*/ 3036293 w 3579630"/>
                <a:gd name="connsiteY8" fmla="*/ 2120981 h 2306512"/>
                <a:gd name="connsiteX9" fmla="*/ 611144 w 3579630"/>
                <a:gd name="connsiteY9" fmla="*/ 2306512 h 2306512"/>
                <a:gd name="connsiteX10" fmla="*/ 624397 w 3579630"/>
                <a:gd name="connsiteY10" fmla="*/ 2107728 h 2306512"/>
                <a:gd name="connsiteX11" fmla="*/ 213580 w 3579630"/>
                <a:gd name="connsiteY11" fmla="*/ 1537885 h 2306512"/>
                <a:gd name="connsiteX12" fmla="*/ 28049 w 3579630"/>
                <a:gd name="connsiteY12" fmla="*/ 1564389 h 2306512"/>
                <a:gd name="connsiteX13" fmla="*/ 677407 w 3579630"/>
                <a:gd name="connsiteY13" fmla="*/ 676493 h 2306512"/>
                <a:gd name="connsiteX14" fmla="*/ 544883 w 3579630"/>
                <a:gd name="connsiteY14" fmla="*/ 239172 h 2306512"/>
                <a:gd name="connsiteX0" fmla="*/ 544883 w 3579630"/>
                <a:gd name="connsiteY0" fmla="*/ 239172 h 2306512"/>
                <a:gd name="connsiteX1" fmla="*/ 1896607 w 3579630"/>
                <a:gd name="connsiteY1" fmla="*/ 172911 h 2306512"/>
                <a:gd name="connsiteX2" fmla="*/ 1896607 w 3579630"/>
                <a:gd name="connsiteY2" fmla="*/ 634 h 2306512"/>
                <a:gd name="connsiteX3" fmla="*/ 2678485 w 3579630"/>
                <a:gd name="connsiteY3" fmla="*/ 345190 h 2306512"/>
                <a:gd name="connsiteX4" fmla="*/ 2811007 w 3579630"/>
                <a:gd name="connsiteY4" fmla="*/ 119903 h 2306512"/>
                <a:gd name="connsiteX5" fmla="*/ 2970031 w 3579630"/>
                <a:gd name="connsiteY5" fmla="*/ 636738 h 2306512"/>
                <a:gd name="connsiteX6" fmla="*/ 3579630 w 3579630"/>
                <a:gd name="connsiteY6" fmla="*/ 1670407 h 2306512"/>
                <a:gd name="connsiteX7" fmla="*/ 3089302 w 3579630"/>
                <a:gd name="connsiteY7" fmla="*/ 2266755 h 2306512"/>
                <a:gd name="connsiteX8" fmla="*/ 3036293 w 3579630"/>
                <a:gd name="connsiteY8" fmla="*/ 2120981 h 2306512"/>
                <a:gd name="connsiteX9" fmla="*/ 2360432 w 3579630"/>
                <a:gd name="connsiteY9" fmla="*/ 1219834 h 2306512"/>
                <a:gd name="connsiteX10" fmla="*/ 611144 w 3579630"/>
                <a:gd name="connsiteY10" fmla="*/ 2306512 h 2306512"/>
                <a:gd name="connsiteX11" fmla="*/ 624397 w 3579630"/>
                <a:gd name="connsiteY11" fmla="*/ 2107728 h 2306512"/>
                <a:gd name="connsiteX12" fmla="*/ 213580 w 3579630"/>
                <a:gd name="connsiteY12" fmla="*/ 1537885 h 2306512"/>
                <a:gd name="connsiteX13" fmla="*/ 28049 w 3579630"/>
                <a:gd name="connsiteY13" fmla="*/ 1564389 h 2306512"/>
                <a:gd name="connsiteX14" fmla="*/ 677407 w 3579630"/>
                <a:gd name="connsiteY14" fmla="*/ 676493 h 2306512"/>
                <a:gd name="connsiteX15" fmla="*/ 544883 w 3579630"/>
                <a:gd name="connsiteY15" fmla="*/ 239172 h 2306512"/>
                <a:gd name="connsiteX0" fmla="*/ 544883 w 3579630"/>
                <a:gd name="connsiteY0" fmla="*/ 239172 h 2306512"/>
                <a:gd name="connsiteX1" fmla="*/ 1896607 w 3579630"/>
                <a:gd name="connsiteY1" fmla="*/ 172911 h 2306512"/>
                <a:gd name="connsiteX2" fmla="*/ 1896607 w 3579630"/>
                <a:gd name="connsiteY2" fmla="*/ 634 h 2306512"/>
                <a:gd name="connsiteX3" fmla="*/ 2678485 w 3579630"/>
                <a:gd name="connsiteY3" fmla="*/ 345190 h 2306512"/>
                <a:gd name="connsiteX4" fmla="*/ 2811007 w 3579630"/>
                <a:gd name="connsiteY4" fmla="*/ 119903 h 2306512"/>
                <a:gd name="connsiteX5" fmla="*/ 2970031 w 3579630"/>
                <a:gd name="connsiteY5" fmla="*/ 636738 h 2306512"/>
                <a:gd name="connsiteX6" fmla="*/ 3579630 w 3579630"/>
                <a:gd name="connsiteY6" fmla="*/ 1670407 h 2306512"/>
                <a:gd name="connsiteX7" fmla="*/ 3089302 w 3579630"/>
                <a:gd name="connsiteY7" fmla="*/ 2266755 h 2306512"/>
                <a:gd name="connsiteX8" fmla="*/ 3036293 w 3579630"/>
                <a:gd name="connsiteY8" fmla="*/ 2120981 h 2306512"/>
                <a:gd name="connsiteX9" fmla="*/ 2360432 w 3579630"/>
                <a:gd name="connsiteY9" fmla="*/ 1219834 h 2306512"/>
                <a:gd name="connsiteX10" fmla="*/ 1419528 w 3579630"/>
                <a:gd name="connsiteY10" fmla="*/ 2041468 h 2306512"/>
                <a:gd name="connsiteX11" fmla="*/ 611144 w 3579630"/>
                <a:gd name="connsiteY11" fmla="*/ 2306512 h 2306512"/>
                <a:gd name="connsiteX12" fmla="*/ 624397 w 3579630"/>
                <a:gd name="connsiteY12" fmla="*/ 2107728 h 2306512"/>
                <a:gd name="connsiteX13" fmla="*/ 213580 w 3579630"/>
                <a:gd name="connsiteY13" fmla="*/ 1537885 h 2306512"/>
                <a:gd name="connsiteX14" fmla="*/ 28049 w 3579630"/>
                <a:gd name="connsiteY14" fmla="*/ 1564389 h 2306512"/>
                <a:gd name="connsiteX15" fmla="*/ 677407 w 3579630"/>
                <a:gd name="connsiteY15" fmla="*/ 676493 h 2306512"/>
                <a:gd name="connsiteX16" fmla="*/ 544883 w 3579630"/>
                <a:gd name="connsiteY16" fmla="*/ 239172 h 2306512"/>
                <a:gd name="connsiteX0" fmla="*/ 544883 w 3579630"/>
                <a:gd name="connsiteY0" fmla="*/ 239172 h 2306512"/>
                <a:gd name="connsiteX1" fmla="*/ 1896607 w 3579630"/>
                <a:gd name="connsiteY1" fmla="*/ 172911 h 2306512"/>
                <a:gd name="connsiteX2" fmla="*/ 1896607 w 3579630"/>
                <a:gd name="connsiteY2" fmla="*/ 634 h 2306512"/>
                <a:gd name="connsiteX3" fmla="*/ 2678485 w 3579630"/>
                <a:gd name="connsiteY3" fmla="*/ 345190 h 2306512"/>
                <a:gd name="connsiteX4" fmla="*/ 2811007 w 3579630"/>
                <a:gd name="connsiteY4" fmla="*/ 119903 h 2306512"/>
                <a:gd name="connsiteX5" fmla="*/ 2970031 w 3579630"/>
                <a:gd name="connsiteY5" fmla="*/ 636738 h 2306512"/>
                <a:gd name="connsiteX6" fmla="*/ 3579630 w 3579630"/>
                <a:gd name="connsiteY6" fmla="*/ 1670407 h 2306512"/>
                <a:gd name="connsiteX7" fmla="*/ 3089302 w 3579630"/>
                <a:gd name="connsiteY7" fmla="*/ 2266755 h 2306512"/>
                <a:gd name="connsiteX8" fmla="*/ 3036293 w 3579630"/>
                <a:gd name="connsiteY8" fmla="*/ 2120981 h 2306512"/>
                <a:gd name="connsiteX9" fmla="*/ 2360432 w 3579630"/>
                <a:gd name="connsiteY9" fmla="*/ 1219834 h 2306512"/>
                <a:gd name="connsiteX10" fmla="*/ 1419528 w 3579630"/>
                <a:gd name="connsiteY10" fmla="*/ 2041468 h 2306512"/>
                <a:gd name="connsiteX11" fmla="*/ 1512293 w 3579630"/>
                <a:gd name="connsiteY11" fmla="*/ 1524634 h 2306512"/>
                <a:gd name="connsiteX12" fmla="*/ 611144 w 3579630"/>
                <a:gd name="connsiteY12" fmla="*/ 2306512 h 2306512"/>
                <a:gd name="connsiteX13" fmla="*/ 624397 w 3579630"/>
                <a:gd name="connsiteY13" fmla="*/ 2107728 h 2306512"/>
                <a:gd name="connsiteX14" fmla="*/ 213580 w 3579630"/>
                <a:gd name="connsiteY14" fmla="*/ 1537885 h 2306512"/>
                <a:gd name="connsiteX15" fmla="*/ 28049 w 3579630"/>
                <a:gd name="connsiteY15" fmla="*/ 1564389 h 2306512"/>
                <a:gd name="connsiteX16" fmla="*/ 677407 w 3579630"/>
                <a:gd name="connsiteY16" fmla="*/ 676493 h 2306512"/>
                <a:gd name="connsiteX17" fmla="*/ 544883 w 3579630"/>
                <a:gd name="connsiteY17" fmla="*/ 239172 h 2306512"/>
                <a:gd name="connsiteX0" fmla="*/ 544883 w 3579630"/>
                <a:gd name="connsiteY0" fmla="*/ 239172 h 2307755"/>
                <a:gd name="connsiteX1" fmla="*/ 1896607 w 3579630"/>
                <a:gd name="connsiteY1" fmla="*/ 172911 h 2307755"/>
                <a:gd name="connsiteX2" fmla="*/ 1896607 w 3579630"/>
                <a:gd name="connsiteY2" fmla="*/ 634 h 2307755"/>
                <a:gd name="connsiteX3" fmla="*/ 2678485 w 3579630"/>
                <a:gd name="connsiteY3" fmla="*/ 345190 h 2307755"/>
                <a:gd name="connsiteX4" fmla="*/ 2811007 w 3579630"/>
                <a:gd name="connsiteY4" fmla="*/ 119903 h 2307755"/>
                <a:gd name="connsiteX5" fmla="*/ 2970031 w 3579630"/>
                <a:gd name="connsiteY5" fmla="*/ 636738 h 2307755"/>
                <a:gd name="connsiteX6" fmla="*/ 3579630 w 3579630"/>
                <a:gd name="connsiteY6" fmla="*/ 1670407 h 2307755"/>
                <a:gd name="connsiteX7" fmla="*/ 3089302 w 3579630"/>
                <a:gd name="connsiteY7" fmla="*/ 2266755 h 2307755"/>
                <a:gd name="connsiteX8" fmla="*/ 3036293 w 3579630"/>
                <a:gd name="connsiteY8" fmla="*/ 2120981 h 2307755"/>
                <a:gd name="connsiteX9" fmla="*/ 2360432 w 3579630"/>
                <a:gd name="connsiteY9" fmla="*/ 1219834 h 2307755"/>
                <a:gd name="connsiteX10" fmla="*/ 1419528 w 3579630"/>
                <a:gd name="connsiteY10" fmla="*/ 2041468 h 2307755"/>
                <a:gd name="connsiteX11" fmla="*/ 1512293 w 3579630"/>
                <a:gd name="connsiteY11" fmla="*/ 1524634 h 2307755"/>
                <a:gd name="connsiteX12" fmla="*/ 611144 w 3579630"/>
                <a:gd name="connsiteY12" fmla="*/ 2306512 h 2307755"/>
                <a:gd name="connsiteX13" fmla="*/ 253337 w 3579630"/>
                <a:gd name="connsiteY13" fmla="*/ 2280006 h 2307755"/>
                <a:gd name="connsiteX14" fmla="*/ 213580 w 3579630"/>
                <a:gd name="connsiteY14" fmla="*/ 1537885 h 2307755"/>
                <a:gd name="connsiteX15" fmla="*/ 28049 w 3579630"/>
                <a:gd name="connsiteY15" fmla="*/ 1564389 h 2307755"/>
                <a:gd name="connsiteX16" fmla="*/ 677407 w 3579630"/>
                <a:gd name="connsiteY16" fmla="*/ 676493 h 2307755"/>
                <a:gd name="connsiteX17" fmla="*/ 544883 w 3579630"/>
                <a:gd name="connsiteY17" fmla="*/ 239172 h 2307755"/>
                <a:gd name="connsiteX0" fmla="*/ 544883 w 3579630"/>
                <a:gd name="connsiteY0" fmla="*/ 239172 h 2307755"/>
                <a:gd name="connsiteX1" fmla="*/ 1896607 w 3579630"/>
                <a:gd name="connsiteY1" fmla="*/ 172911 h 2307755"/>
                <a:gd name="connsiteX2" fmla="*/ 1896607 w 3579630"/>
                <a:gd name="connsiteY2" fmla="*/ 634 h 2307755"/>
                <a:gd name="connsiteX3" fmla="*/ 2678485 w 3579630"/>
                <a:gd name="connsiteY3" fmla="*/ 345190 h 2307755"/>
                <a:gd name="connsiteX4" fmla="*/ 2811007 w 3579630"/>
                <a:gd name="connsiteY4" fmla="*/ 119903 h 2307755"/>
                <a:gd name="connsiteX5" fmla="*/ 2970031 w 3579630"/>
                <a:gd name="connsiteY5" fmla="*/ 636738 h 2307755"/>
                <a:gd name="connsiteX6" fmla="*/ 3579630 w 3579630"/>
                <a:gd name="connsiteY6" fmla="*/ 1670407 h 2307755"/>
                <a:gd name="connsiteX7" fmla="*/ 3089302 w 3579630"/>
                <a:gd name="connsiteY7" fmla="*/ 2266755 h 2307755"/>
                <a:gd name="connsiteX8" fmla="*/ 3036293 w 3579630"/>
                <a:gd name="connsiteY8" fmla="*/ 2120981 h 2307755"/>
                <a:gd name="connsiteX9" fmla="*/ 2360432 w 3579630"/>
                <a:gd name="connsiteY9" fmla="*/ 1219834 h 2307755"/>
                <a:gd name="connsiteX10" fmla="*/ 1419528 w 3579630"/>
                <a:gd name="connsiteY10" fmla="*/ 2041468 h 2307755"/>
                <a:gd name="connsiteX11" fmla="*/ 1512293 w 3579630"/>
                <a:gd name="connsiteY11" fmla="*/ 1524634 h 2307755"/>
                <a:gd name="connsiteX12" fmla="*/ 624397 w 3579630"/>
                <a:gd name="connsiteY12" fmla="*/ 2120981 h 2307755"/>
                <a:gd name="connsiteX13" fmla="*/ 611144 w 3579630"/>
                <a:gd name="connsiteY13" fmla="*/ 2306512 h 2307755"/>
                <a:gd name="connsiteX14" fmla="*/ 253337 w 3579630"/>
                <a:gd name="connsiteY14" fmla="*/ 2280006 h 2307755"/>
                <a:gd name="connsiteX15" fmla="*/ 213580 w 3579630"/>
                <a:gd name="connsiteY15" fmla="*/ 1537885 h 2307755"/>
                <a:gd name="connsiteX16" fmla="*/ 28049 w 3579630"/>
                <a:gd name="connsiteY16" fmla="*/ 1564389 h 2307755"/>
                <a:gd name="connsiteX17" fmla="*/ 677407 w 3579630"/>
                <a:gd name="connsiteY17" fmla="*/ 676493 h 2307755"/>
                <a:gd name="connsiteX18" fmla="*/ 544883 w 3579630"/>
                <a:gd name="connsiteY18" fmla="*/ 239172 h 2307755"/>
                <a:gd name="connsiteX0" fmla="*/ 544883 w 3579630"/>
                <a:gd name="connsiteY0" fmla="*/ 239172 h 2306512"/>
                <a:gd name="connsiteX1" fmla="*/ 1896607 w 3579630"/>
                <a:gd name="connsiteY1" fmla="*/ 172911 h 2306512"/>
                <a:gd name="connsiteX2" fmla="*/ 1896607 w 3579630"/>
                <a:gd name="connsiteY2" fmla="*/ 634 h 2306512"/>
                <a:gd name="connsiteX3" fmla="*/ 2678485 w 3579630"/>
                <a:gd name="connsiteY3" fmla="*/ 345190 h 2306512"/>
                <a:gd name="connsiteX4" fmla="*/ 2811007 w 3579630"/>
                <a:gd name="connsiteY4" fmla="*/ 119903 h 2306512"/>
                <a:gd name="connsiteX5" fmla="*/ 2970031 w 3579630"/>
                <a:gd name="connsiteY5" fmla="*/ 636738 h 2306512"/>
                <a:gd name="connsiteX6" fmla="*/ 3579630 w 3579630"/>
                <a:gd name="connsiteY6" fmla="*/ 1670407 h 2306512"/>
                <a:gd name="connsiteX7" fmla="*/ 3089302 w 3579630"/>
                <a:gd name="connsiteY7" fmla="*/ 2266755 h 2306512"/>
                <a:gd name="connsiteX8" fmla="*/ 3036293 w 3579630"/>
                <a:gd name="connsiteY8" fmla="*/ 2120981 h 2306512"/>
                <a:gd name="connsiteX9" fmla="*/ 2360432 w 3579630"/>
                <a:gd name="connsiteY9" fmla="*/ 1219834 h 2306512"/>
                <a:gd name="connsiteX10" fmla="*/ 1419528 w 3579630"/>
                <a:gd name="connsiteY10" fmla="*/ 2041468 h 2306512"/>
                <a:gd name="connsiteX11" fmla="*/ 1512293 w 3579630"/>
                <a:gd name="connsiteY11" fmla="*/ 1524634 h 2306512"/>
                <a:gd name="connsiteX12" fmla="*/ 624397 w 3579630"/>
                <a:gd name="connsiteY12" fmla="*/ 2120981 h 2306512"/>
                <a:gd name="connsiteX13" fmla="*/ 611144 w 3579630"/>
                <a:gd name="connsiteY13" fmla="*/ 2306512 h 2306512"/>
                <a:gd name="connsiteX14" fmla="*/ 213580 w 3579630"/>
                <a:gd name="connsiteY14" fmla="*/ 1537885 h 2306512"/>
                <a:gd name="connsiteX15" fmla="*/ 28049 w 3579630"/>
                <a:gd name="connsiteY15" fmla="*/ 1564389 h 2306512"/>
                <a:gd name="connsiteX16" fmla="*/ 677407 w 3579630"/>
                <a:gd name="connsiteY16" fmla="*/ 676493 h 2306512"/>
                <a:gd name="connsiteX17" fmla="*/ 544883 w 3579630"/>
                <a:gd name="connsiteY17" fmla="*/ 239172 h 2306512"/>
                <a:gd name="connsiteX0" fmla="*/ 544883 w 3579630"/>
                <a:gd name="connsiteY0" fmla="*/ 239172 h 2357227"/>
                <a:gd name="connsiteX1" fmla="*/ 1896607 w 3579630"/>
                <a:gd name="connsiteY1" fmla="*/ 172911 h 2357227"/>
                <a:gd name="connsiteX2" fmla="*/ 1896607 w 3579630"/>
                <a:gd name="connsiteY2" fmla="*/ 634 h 2357227"/>
                <a:gd name="connsiteX3" fmla="*/ 2678485 w 3579630"/>
                <a:gd name="connsiteY3" fmla="*/ 345190 h 2357227"/>
                <a:gd name="connsiteX4" fmla="*/ 2811007 w 3579630"/>
                <a:gd name="connsiteY4" fmla="*/ 119903 h 2357227"/>
                <a:gd name="connsiteX5" fmla="*/ 2970031 w 3579630"/>
                <a:gd name="connsiteY5" fmla="*/ 636738 h 2357227"/>
                <a:gd name="connsiteX6" fmla="*/ 3579630 w 3579630"/>
                <a:gd name="connsiteY6" fmla="*/ 1670407 h 2357227"/>
                <a:gd name="connsiteX7" fmla="*/ 3089302 w 3579630"/>
                <a:gd name="connsiteY7" fmla="*/ 2266755 h 2357227"/>
                <a:gd name="connsiteX8" fmla="*/ 3036293 w 3579630"/>
                <a:gd name="connsiteY8" fmla="*/ 2120981 h 2357227"/>
                <a:gd name="connsiteX9" fmla="*/ 2360432 w 3579630"/>
                <a:gd name="connsiteY9" fmla="*/ 1219834 h 2357227"/>
                <a:gd name="connsiteX10" fmla="*/ 1419528 w 3579630"/>
                <a:gd name="connsiteY10" fmla="*/ 2041468 h 2357227"/>
                <a:gd name="connsiteX11" fmla="*/ 1512293 w 3579630"/>
                <a:gd name="connsiteY11" fmla="*/ 1524634 h 2357227"/>
                <a:gd name="connsiteX12" fmla="*/ 624397 w 3579630"/>
                <a:gd name="connsiteY12" fmla="*/ 2120981 h 2357227"/>
                <a:gd name="connsiteX13" fmla="*/ 611144 w 3579630"/>
                <a:gd name="connsiteY13" fmla="*/ 2306512 h 2357227"/>
                <a:gd name="connsiteX14" fmla="*/ 213580 w 3579630"/>
                <a:gd name="connsiteY14" fmla="*/ 1537885 h 2357227"/>
                <a:gd name="connsiteX15" fmla="*/ 28049 w 3579630"/>
                <a:gd name="connsiteY15" fmla="*/ 1564389 h 2357227"/>
                <a:gd name="connsiteX16" fmla="*/ 677407 w 3579630"/>
                <a:gd name="connsiteY16" fmla="*/ 676493 h 2357227"/>
                <a:gd name="connsiteX17" fmla="*/ 544883 w 3579630"/>
                <a:gd name="connsiteY17" fmla="*/ 239172 h 2357227"/>
                <a:gd name="connsiteX0" fmla="*/ 544883 w 3579630"/>
                <a:gd name="connsiteY0" fmla="*/ 239172 h 2355029"/>
                <a:gd name="connsiteX1" fmla="*/ 1896607 w 3579630"/>
                <a:gd name="connsiteY1" fmla="*/ 172911 h 2355029"/>
                <a:gd name="connsiteX2" fmla="*/ 1896607 w 3579630"/>
                <a:gd name="connsiteY2" fmla="*/ 634 h 2355029"/>
                <a:gd name="connsiteX3" fmla="*/ 2678485 w 3579630"/>
                <a:gd name="connsiteY3" fmla="*/ 345190 h 2355029"/>
                <a:gd name="connsiteX4" fmla="*/ 2811007 w 3579630"/>
                <a:gd name="connsiteY4" fmla="*/ 119903 h 2355029"/>
                <a:gd name="connsiteX5" fmla="*/ 2970031 w 3579630"/>
                <a:gd name="connsiteY5" fmla="*/ 636738 h 2355029"/>
                <a:gd name="connsiteX6" fmla="*/ 3579630 w 3579630"/>
                <a:gd name="connsiteY6" fmla="*/ 1670407 h 2355029"/>
                <a:gd name="connsiteX7" fmla="*/ 3089302 w 3579630"/>
                <a:gd name="connsiteY7" fmla="*/ 2266755 h 2355029"/>
                <a:gd name="connsiteX8" fmla="*/ 3036293 w 3579630"/>
                <a:gd name="connsiteY8" fmla="*/ 2120981 h 2355029"/>
                <a:gd name="connsiteX9" fmla="*/ 2360432 w 3579630"/>
                <a:gd name="connsiteY9" fmla="*/ 1219834 h 2355029"/>
                <a:gd name="connsiteX10" fmla="*/ 1419528 w 3579630"/>
                <a:gd name="connsiteY10" fmla="*/ 2041468 h 2355029"/>
                <a:gd name="connsiteX11" fmla="*/ 1512293 w 3579630"/>
                <a:gd name="connsiteY11" fmla="*/ 1524634 h 2355029"/>
                <a:gd name="connsiteX12" fmla="*/ 624397 w 3579630"/>
                <a:gd name="connsiteY12" fmla="*/ 2120981 h 2355029"/>
                <a:gd name="connsiteX13" fmla="*/ 611144 w 3579630"/>
                <a:gd name="connsiteY13" fmla="*/ 2306512 h 2355029"/>
                <a:gd name="connsiteX14" fmla="*/ 213580 w 3579630"/>
                <a:gd name="connsiteY14" fmla="*/ 1537885 h 2355029"/>
                <a:gd name="connsiteX15" fmla="*/ 28049 w 3579630"/>
                <a:gd name="connsiteY15" fmla="*/ 1564389 h 2355029"/>
                <a:gd name="connsiteX16" fmla="*/ 677407 w 3579630"/>
                <a:gd name="connsiteY16" fmla="*/ 676493 h 2355029"/>
                <a:gd name="connsiteX17" fmla="*/ 544883 w 3579630"/>
                <a:gd name="connsiteY17" fmla="*/ 239172 h 2355029"/>
                <a:gd name="connsiteX0" fmla="*/ 557338 w 3592085"/>
                <a:gd name="connsiteY0" fmla="*/ 239172 h 2355029"/>
                <a:gd name="connsiteX1" fmla="*/ 1909062 w 3592085"/>
                <a:gd name="connsiteY1" fmla="*/ 172911 h 2355029"/>
                <a:gd name="connsiteX2" fmla="*/ 1909062 w 3592085"/>
                <a:gd name="connsiteY2" fmla="*/ 634 h 2355029"/>
                <a:gd name="connsiteX3" fmla="*/ 2690940 w 3592085"/>
                <a:gd name="connsiteY3" fmla="*/ 345190 h 2355029"/>
                <a:gd name="connsiteX4" fmla="*/ 2823462 w 3592085"/>
                <a:gd name="connsiteY4" fmla="*/ 119903 h 2355029"/>
                <a:gd name="connsiteX5" fmla="*/ 2982486 w 3592085"/>
                <a:gd name="connsiteY5" fmla="*/ 636738 h 2355029"/>
                <a:gd name="connsiteX6" fmla="*/ 3592085 w 3592085"/>
                <a:gd name="connsiteY6" fmla="*/ 1670407 h 2355029"/>
                <a:gd name="connsiteX7" fmla="*/ 3101757 w 3592085"/>
                <a:gd name="connsiteY7" fmla="*/ 2266755 h 2355029"/>
                <a:gd name="connsiteX8" fmla="*/ 3048748 w 3592085"/>
                <a:gd name="connsiteY8" fmla="*/ 2120981 h 2355029"/>
                <a:gd name="connsiteX9" fmla="*/ 2372887 w 3592085"/>
                <a:gd name="connsiteY9" fmla="*/ 1219834 h 2355029"/>
                <a:gd name="connsiteX10" fmla="*/ 1431983 w 3592085"/>
                <a:gd name="connsiteY10" fmla="*/ 2041468 h 2355029"/>
                <a:gd name="connsiteX11" fmla="*/ 1524748 w 3592085"/>
                <a:gd name="connsiteY11" fmla="*/ 1524634 h 2355029"/>
                <a:gd name="connsiteX12" fmla="*/ 636852 w 3592085"/>
                <a:gd name="connsiteY12" fmla="*/ 2120981 h 2355029"/>
                <a:gd name="connsiteX13" fmla="*/ 623599 w 3592085"/>
                <a:gd name="connsiteY13" fmla="*/ 2306512 h 2355029"/>
                <a:gd name="connsiteX14" fmla="*/ 226035 w 3592085"/>
                <a:gd name="connsiteY14" fmla="*/ 1537885 h 2355029"/>
                <a:gd name="connsiteX15" fmla="*/ 40504 w 3592085"/>
                <a:gd name="connsiteY15" fmla="*/ 1564389 h 2355029"/>
                <a:gd name="connsiteX16" fmla="*/ 689862 w 3592085"/>
                <a:gd name="connsiteY16" fmla="*/ 676493 h 2355029"/>
                <a:gd name="connsiteX17" fmla="*/ 557338 w 3592085"/>
                <a:gd name="connsiteY17" fmla="*/ 239172 h 2355029"/>
                <a:gd name="connsiteX0" fmla="*/ 557338 w 3592085"/>
                <a:gd name="connsiteY0" fmla="*/ 239172 h 2353994"/>
                <a:gd name="connsiteX1" fmla="*/ 1909062 w 3592085"/>
                <a:gd name="connsiteY1" fmla="*/ 172911 h 2353994"/>
                <a:gd name="connsiteX2" fmla="*/ 1909062 w 3592085"/>
                <a:gd name="connsiteY2" fmla="*/ 634 h 2353994"/>
                <a:gd name="connsiteX3" fmla="*/ 2690940 w 3592085"/>
                <a:gd name="connsiteY3" fmla="*/ 345190 h 2353994"/>
                <a:gd name="connsiteX4" fmla="*/ 2823462 w 3592085"/>
                <a:gd name="connsiteY4" fmla="*/ 119903 h 2353994"/>
                <a:gd name="connsiteX5" fmla="*/ 2982486 w 3592085"/>
                <a:gd name="connsiteY5" fmla="*/ 636738 h 2353994"/>
                <a:gd name="connsiteX6" fmla="*/ 3592085 w 3592085"/>
                <a:gd name="connsiteY6" fmla="*/ 1670407 h 2353994"/>
                <a:gd name="connsiteX7" fmla="*/ 3101757 w 3592085"/>
                <a:gd name="connsiteY7" fmla="*/ 2266755 h 2353994"/>
                <a:gd name="connsiteX8" fmla="*/ 3048748 w 3592085"/>
                <a:gd name="connsiteY8" fmla="*/ 2120981 h 2353994"/>
                <a:gd name="connsiteX9" fmla="*/ 2372887 w 3592085"/>
                <a:gd name="connsiteY9" fmla="*/ 1219834 h 2353994"/>
                <a:gd name="connsiteX10" fmla="*/ 1431983 w 3592085"/>
                <a:gd name="connsiteY10" fmla="*/ 2041468 h 2353994"/>
                <a:gd name="connsiteX11" fmla="*/ 1524748 w 3592085"/>
                <a:gd name="connsiteY11" fmla="*/ 1524634 h 2353994"/>
                <a:gd name="connsiteX12" fmla="*/ 636852 w 3592085"/>
                <a:gd name="connsiteY12" fmla="*/ 2120981 h 2353994"/>
                <a:gd name="connsiteX13" fmla="*/ 623599 w 3592085"/>
                <a:gd name="connsiteY13" fmla="*/ 2306512 h 2353994"/>
                <a:gd name="connsiteX14" fmla="*/ 226035 w 3592085"/>
                <a:gd name="connsiteY14" fmla="*/ 1512485 h 2353994"/>
                <a:gd name="connsiteX15" fmla="*/ 40504 w 3592085"/>
                <a:gd name="connsiteY15" fmla="*/ 1564389 h 2353994"/>
                <a:gd name="connsiteX16" fmla="*/ 689862 w 3592085"/>
                <a:gd name="connsiteY16" fmla="*/ 676493 h 2353994"/>
                <a:gd name="connsiteX17" fmla="*/ 557338 w 3592085"/>
                <a:gd name="connsiteY17" fmla="*/ 239172 h 2353994"/>
                <a:gd name="connsiteX0" fmla="*/ 550179 w 3584926"/>
                <a:gd name="connsiteY0" fmla="*/ 239172 h 2353994"/>
                <a:gd name="connsiteX1" fmla="*/ 1901903 w 3584926"/>
                <a:gd name="connsiteY1" fmla="*/ 172911 h 2353994"/>
                <a:gd name="connsiteX2" fmla="*/ 1901903 w 3584926"/>
                <a:gd name="connsiteY2" fmla="*/ 634 h 2353994"/>
                <a:gd name="connsiteX3" fmla="*/ 2683781 w 3584926"/>
                <a:gd name="connsiteY3" fmla="*/ 345190 h 2353994"/>
                <a:gd name="connsiteX4" fmla="*/ 2816303 w 3584926"/>
                <a:gd name="connsiteY4" fmla="*/ 119903 h 2353994"/>
                <a:gd name="connsiteX5" fmla="*/ 2975327 w 3584926"/>
                <a:gd name="connsiteY5" fmla="*/ 636738 h 2353994"/>
                <a:gd name="connsiteX6" fmla="*/ 3584926 w 3584926"/>
                <a:gd name="connsiteY6" fmla="*/ 1670407 h 2353994"/>
                <a:gd name="connsiteX7" fmla="*/ 3094598 w 3584926"/>
                <a:gd name="connsiteY7" fmla="*/ 2266755 h 2353994"/>
                <a:gd name="connsiteX8" fmla="*/ 3041589 w 3584926"/>
                <a:gd name="connsiteY8" fmla="*/ 2120981 h 2353994"/>
                <a:gd name="connsiteX9" fmla="*/ 2365728 w 3584926"/>
                <a:gd name="connsiteY9" fmla="*/ 1219834 h 2353994"/>
                <a:gd name="connsiteX10" fmla="*/ 1424824 w 3584926"/>
                <a:gd name="connsiteY10" fmla="*/ 2041468 h 2353994"/>
                <a:gd name="connsiteX11" fmla="*/ 1517589 w 3584926"/>
                <a:gd name="connsiteY11" fmla="*/ 1524634 h 2353994"/>
                <a:gd name="connsiteX12" fmla="*/ 629693 w 3584926"/>
                <a:gd name="connsiteY12" fmla="*/ 2120981 h 2353994"/>
                <a:gd name="connsiteX13" fmla="*/ 616440 w 3584926"/>
                <a:gd name="connsiteY13" fmla="*/ 2306512 h 2353994"/>
                <a:gd name="connsiteX14" fmla="*/ 218876 w 3584926"/>
                <a:gd name="connsiteY14" fmla="*/ 1512485 h 2353994"/>
                <a:gd name="connsiteX15" fmla="*/ 33345 w 3584926"/>
                <a:gd name="connsiteY15" fmla="*/ 1564389 h 2353994"/>
                <a:gd name="connsiteX16" fmla="*/ 682703 w 3584926"/>
                <a:gd name="connsiteY16" fmla="*/ 676493 h 2353994"/>
                <a:gd name="connsiteX17" fmla="*/ 550179 w 3584926"/>
                <a:gd name="connsiteY17" fmla="*/ 239172 h 2353994"/>
                <a:gd name="connsiteX0" fmla="*/ 550179 w 3584926"/>
                <a:gd name="connsiteY0" fmla="*/ 239172 h 2353994"/>
                <a:gd name="connsiteX1" fmla="*/ 1901903 w 3584926"/>
                <a:gd name="connsiteY1" fmla="*/ 172911 h 2353994"/>
                <a:gd name="connsiteX2" fmla="*/ 1901903 w 3584926"/>
                <a:gd name="connsiteY2" fmla="*/ 634 h 2353994"/>
                <a:gd name="connsiteX3" fmla="*/ 2683781 w 3584926"/>
                <a:gd name="connsiteY3" fmla="*/ 345190 h 2353994"/>
                <a:gd name="connsiteX4" fmla="*/ 2816303 w 3584926"/>
                <a:gd name="connsiteY4" fmla="*/ 119903 h 2353994"/>
                <a:gd name="connsiteX5" fmla="*/ 2975327 w 3584926"/>
                <a:gd name="connsiteY5" fmla="*/ 636738 h 2353994"/>
                <a:gd name="connsiteX6" fmla="*/ 3584926 w 3584926"/>
                <a:gd name="connsiteY6" fmla="*/ 1670407 h 2353994"/>
                <a:gd name="connsiteX7" fmla="*/ 3094598 w 3584926"/>
                <a:gd name="connsiteY7" fmla="*/ 2266755 h 2353994"/>
                <a:gd name="connsiteX8" fmla="*/ 3041589 w 3584926"/>
                <a:gd name="connsiteY8" fmla="*/ 2120981 h 2353994"/>
                <a:gd name="connsiteX9" fmla="*/ 2365728 w 3584926"/>
                <a:gd name="connsiteY9" fmla="*/ 1219834 h 2353994"/>
                <a:gd name="connsiteX10" fmla="*/ 1424824 w 3584926"/>
                <a:gd name="connsiteY10" fmla="*/ 2041468 h 2353994"/>
                <a:gd name="connsiteX11" fmla="*/ 1517589 w 3584926"/>
                <a:gd name="connsiteY11" fmla="*/ 1524634 h 2353994"/>
                <a:gd name="connsiteX12" fmla="*/ 629693 w 3584926"/>
                <a:gd name="connsiteY12" fmla="*/ 2120981 h 2353994"/>
                <a:gd name="connsiteX13" fmla="*/ 616440 w 3584926"/>
                <a:gd name="connsiteY13" fmla="*/ 2306512 h 2353994"/>
                <a:gd name="connsiteX14" fmla="*/ 218876 w 3584926"/>
                <a:gd name="connsiteY14" fmla="*/ 1512485 h 2353994"/>
                <a:gd name="connsiteX15" fmla="*/ 33345 w 3584926"/>
                <a:gd name="connsiteY15" fmla="*/ 1564389 h 2353994"/>
                <a:gd name="connsiteX16" fmla="*/ 682703 w 3584926"/>
                <a:gd name="connsiteY16" fmla="*/ 676493 h 2353994"/>
                <a:gd name="connsiteX17" fmla="*/ 550179 w 3584926"/>
                <a:gd name="connsiteY17" fmla="*/ 239172 h 2353994"/>
                <a:gd name="connsiteX0" fmla="*/ 550179 w 3584926"/>
                <a:gd name="connsiteY0" fmla="*/ 239172 h 2353994"/>
                <a:gd name="connsiteX1" fmla="*/ 1901903 w 3584926"/>
                <a:gd name="connsiteY1" fmla="*/ 172911 h 2353994"/>
                <a:gd name="connsiteX2" fmla="*/ 1901903 w 3584926"/>
                <a:gd name="connsiteY2" fmla="*/ 634 h 2353994"/>
                <a:gd name="connsiteX3" fmla="*/ 2683781 w 3584926"/>
                <a:gd name="connsiteY3" fmla="*/ 345190 h 2353994"/>
                <a:gd name="connsiteX4" fmla="*/ 2816303 w 3584926"/>
                <a:gd name="connsiteY4" fmla="*/ 119903 h 2353994"/>
                <a:gd name="connsiteX5" fmla="*/ 2975327 w 3584926"/>
                <a:gd name="connsiteY5" fmla="*/ 636738 h 2353994"/>
                <a:gd name="connsiteX6" fmla="*/ 3584926 w 3584926"/>
                <a:gd name="connsiteY6" fmla="*/ 1670407 h 2353994"/>
                <a:gd name="connsiteX7" fmla="*/ 3094598 w 3584926"/>
                <a:gd name="connsiteY7" fmla="*/ 2266755 h 2353994"/>
                <a:gd name="connsiteX8" fmla="*/ 3041589 w 3584926"/>
                <a:gd name="connsiteY8" fmla="*/ 2120981 h 2353994"/>
                <a:gd name="connsiteX9" fmla="*/ 2365728 w 3584926"/>
                <a:gd name="connsiteY9" fmla="*/ 1219834 h 2353994"/>
                <a:gd name="connsiteX10" fmla="*/ 1424824 w 3584926"/>
                <a:gd name="connsiteY10" fmla="*/ 2041468 h 2353994"/>
                <a:gd name="connsiteX11" fmla="*/ 1517589 w 3584926"/>
                <a:gd name="connsiteY11" fmla="*/ 1524634 h 2353994"/>
                <a:gd name="connsiteX12" fmla="*/ 629693 w 3584926"/>
                <a:gd name="connsiteY12" fmla="*/ 2120981 h 2353994"/>
                <a:gd name="connsiteX13" fmla="*/ 616440 w 3584926"/>
                <a:gd name="connsiteY13" fmla="*/ 2306512 h 2353994"/>
                <a:gd name="connsiteX14" fmla="*/ 218876 w 3584926"/>
                <a:gd name="connsiteY14" fmla="*/ 1512485 h 2353994"/>
                <a:gd name="connsiteX15" fmla="*/ 33345 w 3584926"/>
                <a:gd name="connsiteY15" fmla="*/ 1564389 h 2353994"/>
                <a:gd name="connsiteX16" fmla="*/ 682703 w 3584926"/>
                <a:gd name="connsiteY16" fmla="*/ 676493 h 2353994"/>
                <a:gd name="connsiteX17" fmla="*/ 550179 w 3584926"/>
                <a:gd name="connsiteY17" fmla="*/ 239172 h 2353994"/>
                <a:gd name="connsiteX0" fmla="*/ 550179 w 3584926"/>
                <a:gd name="connsiteY0" fmla="*/ 239172 h 2353994"/>
                <a:gd name="connsiteX1" fmla="*/ 1901903 w 3584926"/>
                <a:gd name="connsiteY1" fmla="*/ 172911 h 2353994"/>
                <a:gd name="connsiteX2" fmla="*/ 1901903 w 3584926"/>
                <a:gd name="connsiteY2" fmla="*/ 634 h 2353994"/>
                <a:gd name="connsiteX3" fmla="*/ 2683781 w 3584926"/>
                <a:gd name="connsiteY3" fmla="*/ 345190 h 2353994"/>
                <a:gd name="connsiteX4" fmla="*/ 2816303 w 3584926"/>
                <a:gd name="connsiteY4" fmla="*/ 119903 h 2353994"/>
                <a:gd name="connsiteX5" fmla="*/ 2975327 w 3584926"/>
                <a:gd name="connsiteY5" fmla="*/ 636738 h 2353994"/>
                <a:gd name="connsiteX6" fmla="*/ 3584926 w 3584926"/>
                <a:gd name="connsiteY6" fmla="*/ 1670407 h 2353994"/>
                <a:gd name="connsiteX7" fmla="*/ 3094598 w 3584926"/>
                <a:gd name="connsiteY7" fmla="*/ 2266755 h 2353994"/>
                <a:gd name="connsiteX8" fmla="*/ 3041589 w 3584926"/>
                <a:gd name="connsiteY8" fmla="*/ 2120981 h 2353994"/>
                <a:gd name="connsiteX9" fmla="*/ 2365728 w 3584926"/>
                <a:gd name="connsiteY9" fmla="*/ 1219834 h 2353994"/>
                <a:gd name="connsiteX10" fmla="*/ 1424824 w 3584926"/>
                <a:gd name="connsiteY10" fmla="*/ 2041468 h 2353994"/>
                <a:gd name="connsiteX11" fmla="*/ 1517589 w 3584926"/>
                <a:gd name="connsiteY11" fmla="*/ 1524634 h 2353994"/>
                <a:gd name="connsiteX12" fmla="*/ 629693 w 3584926"/>
                <a:gd name="connsiteY12" fmla="*/ 2120981 h 2353994"/>
                <a:gd name="connsiteX13" fmla="*/ 616440 w 3584926"/>
                <a:gd name="connsiteY13" fmla="*/ 2306512 h 2353994"/>
                <a:gd name="connsiteX14" fmla="*/ 218876 w 3584926"/>
                <a:gd name="connsiteY14" fmla="*/ 1512485 h 2353994"/>
                <a:gd name="connsiteX15" fmla="*/ 33345 w 3584926"/>
                <a:gd name="connsiteY15" fmla="*/ 1564389 h 2353994"/>
                <a:gd name="connsiteX16" fmla="*/ 682703 w 3584926"/>
                <a:gd name="connsiteY16" fmla="*/ 676493 h 2353994"/>
                <a:gd name="connsiteX17" fmla="*/ 550179 w 3584926"/>
                <a:gd name="connsiteY17" fmla="*/ 239172 h 2353994"/>
                <a:gd name="connsiteX0" fmla="*/ 550179 w 3584926"/>
                <a:gd name="connsiteY0" fmla="*/ 239172 h 2353994"/>
                <a:gd name="connsiteX1" fmla="*/ 1901903 w 3584926"/>
                <a:gd name="connsiteY1" fmla="*/ 172911 h 2353994"/>
                <a:gd name="connsiteX2" fmla="*/ 1901903 w 3584926"/>
                <a:gd name="connsiteY2" fmla="*/ 634 h 2353994"/>
                <a:gd name="connsiteX3" fmla="*/ 2683781 w 3584926"/>
                <a:gd name="connsiteY3" fmla="*/ 345190 h 2353994"/>
                <a:gd name="connsiteX4" fmla="*/ 2816303 w 3584926"/>
                <a:gd name="connsiteY4" fmla="*/ 119903 h 2353994"/>
                <a:gd name="connsiteX5" fmla="*/ 2975327 w 3584926"/>
                <a:gd name="connsiteY5" fmla="*/ 636738 h 2353994"/>
                <a:gd name="connsiteX6" fmla="*/ 3584926 w 3584926"/>
                <a:gd name="connsiteY6" fmla="*/ 1670407 h 2353994"/>
                <a:gd name="connsiteX7" fmla="*/ 3094598 w 3584926"/>
                <a:gd name="connsiteY7" fmla="*/ 2266755 h 2353994"/>
                <a:gd name="connsiteX8" fmla="*/ 3041589 w 3584926"/>
                <a:gd name="connsiteY8" fmla="*/ 2120981 h 2353994"/>
                <a:gd name="connsiteX9" fmla="*/ 2365728 w 3584926"/>
                <a:gd name="connsiteY9" fmla="*/ 1219834 h 2353994"/>
                <a:gd name="connsiteX10" fmla="*/ 1424824 w 3584926"/>
                <a:gd name="connsiteY10" fmla="*/ 2041468 h 2353994"/>
                <a:gd name="connsiteX11" fmla="*/ 1517589 w 3584926"/>
                <a:gd name="connsiteY11" fmla="*/ 1524634 h 2353994"/>
                <a:gd name="connsiteX12" fmla="*/ 629693 w 3584926"/>
                <a:gd name="connsiteY12" fmla="*/ 2120981 h 2353994"/>
                <a:gd name="connsiteX13" fmla="*/ 616440 w 3584926"/>
                <a:gd name="connsiteY13" fmla="*/ 2306512 h 2353994"/>
                <a:gd name="connsiteX14" fmla="*/ 218876 w 3584926"/>
                <a:gd name="connsiteY14" fmla="*/ 1512485 h 2353994"/>
                <a:gd name="connsiteX15" fmla="*/ 33345 w 3584926"/>
                <a:gd name="connsiteY15" fmla="*/ 1564389 h 2353994"/>
                <a:gd name="connsiteX16" fmla="*/ 682703 w 3584926"/>
                <a:gd name="connsiteY16" fmla="*/ 676493 h 2353994"/>
                <a:gd name="connsiteX17" fmla="*/ 550179 w 3584926"/>
                <a:gd name="connsiteY17" fmla="*/ 239172 h 2353994"/>
                <a:gd name="connsiteX0" fmla="*/ 550179 w 3584926"/>
                <a:gd name="connsiteY0" fmla="*/ 239346 h 2354168"/>
                <a:gd name="connsiteX1" fmla="*/ 1933653 w 3584926"/>
                <a:gd name="connsiteY1" fmla="*/ 128635 h 2354168"/>
                <a:gd name="connsiteX2" fmla="*/ 1901903 w 3584926"/>
                <a:gd name="connsiteY2" fmla="*/ 808 h 2354168"/>
                <a:gd name="connsiteX3" fmla="*/ 2683781 w 3584926"/>
                <a:gd name="connsiteY3" fmla="*/ 345364 h 2354168"/>
                <a:gd name="connsiteX4" fmla="*/ 2816303 w 3584926"/>
                <a:gd name="connsiteY4" fmla="*/ 120077 h 2354168"/>
                <a:gd name="connsiteX5" fmla="*/ 2975327 w 3584926"/>
                <a:gd name="connsiteY5" fmla="*/ 636912 h 2354168"/>
                <a:gd name="connsiteX6" fmla="*/ 3584926 w 3584926"/>
                <a:gd name="connsiteY6" fmla="*/ 1670581 h 2354168"/>
                <a:gd name="connsiteX7" fmla="*/ 3094598 w 3584926"/>
                <a:gd name="connsiteY7" fmla="*/ 2266929 h 2354168"/>
                <a:gd name="connsiteX8" fmla="*/ 3041589 w 3584926"/>
                <a:gd name="connsiteY8" fmla="*/ 2121155 h 2354168"/>
                <a:gd name="connsiteX9" fmla="*/ 2365728 w 3584926"/>
                <a:gd name="connsiteY9" fmla="*/ 1220008 h 2354168"/>
                <a:gd name="connsiteX10" fmla="*/ 1424824 w 3584926"/>
                <a:gd name="connsiteY10" fmla="*/ 2041642 h 2354168"/>
                <a:gd name="connsiteX11" fmla="*/ 1517589 w 3584926"/>
                <a:gd name="connsiteY11" fmla="*/ 1524808 h 2354168"/>
                <a:gd name="connsiteX12" fmla="*/ 629693 w 3584926"/>
                <a:gd name="connsiteY12" fmla="*/ 2121155 h 2354168"/>
                <a:gd name="connsiteX13" fmla="*/ 616440 w 3584926"/>
                <a:gd name="connsiteY13" fmla="*/ 2306686 h 2354168"/>
                <a:gd name="connsiteX14" fmla="*/ 218876 w 3584926"/>
                <a:gd name="connsiteY14" fmla="*/ 1512659 h 2354168"/>
                <a:gd name="connsiteX15" fmla="*/ 33345 w 3584926"/>
                <a:gd name="connsiteY15" fmla="*/ 1564563 h 2354168"/>
                <a:gd name="connsiteX16" fmla="*/ 682703 w 3584926"/>
                <a:gd name="connsiteY16" fmla="*/ 676667 h 2354168"/>
                <a:gd name="connsiteX17" fmla="*/ 550179 w 3584926"/>
                <a:gd name="connsiteY17" fmla="*/ 239346 h 2354168"/>
                <a:gd name="connsiteX0" fmla="*/ 550179 w 3584926"/>
                <a:gd name="connsiteY0" fmla="*/ 239346 h 2354168"/>
                <a:gd name="connsiteX1" fmla="*/ 1933653 w 3584926"/>
                <a:gd name="connsiteY1" fmla="*/ 128635 h 2354168"/>
                <a:gd name="connsiteX2" fmla="*/ 1901903 w 3584926"/>
                <a:gd name="connsiteY2" fmla="*/ 808 h 2354168"/>
                <a:gd name="connsiteX3" fmla="*/ 2683781 w 3584926"/>
                <a:gd name="connsiteY3" fmla="*/ 345364 h 2354168"/>
                <a:gd name="connsiteX4" fmla="*/ 2816303 w 3584926"/>
                <a:gd name="connsiteY4" fmla="*/ 120077 h 2354168"/>
                <a:gd name="connsiteX5" fmla="*/ 2975327 w 3584926"/>
                <a:gd name="connsiteY5" fmla="*/ 636912 h 2354168"/>
                <a:gd name="connsiteX6" fmla="*/ 3584926 w 3584926"/>
                <a:gd name="connsiteY6" fmla="*/ 1670581 h 2354168"/>
                <a:gd name="connsiteX7" fmla="*/ 3094598 w 3584926"/>
                <a:gd name="connsiteY7" fmla="*/ 2266929 h 2354168"/>
                <a:gd name="connsiteX8" fmla="*/ 3041589 w 3584926"/>
                <a:gd name="connsiteY8" fmla="*/ 2121155 h 2354168"/>
                <a:gd name="connsiteX9" fmla="*/ 2365728 w 3584926"/>
                <a:gd name="connsiteY9" fmla="*/ 1220008 h 2354168"/>
                <a:gd name="connsiteX10" fmla="*/ 1424824 w 3584926"/>
                <a:gd name="connsiteY10" fmla="*/ 2041642 h 2354168"/>
                <a:gd name="connsiteX11" fmla="*/ 1517589 w 3584926"/>
                <a:gd name="connsiteY11" fmla="*/ 1524808 h 2354168"/>
                <a:gd name="connsiteX12" fmla="*/ 629693 w 3584926"/>
                <a:gd name="connsiteY12" fmla="*/ 2121155 h 2354168"/>
                <a:gd name="connsiteX13" fmla="*/ 616440 w 3584926"/>
                <a:gd name="connsiteY13" fmla="*/ 2306686 h 2354168"/>
                <a:gd name="connsiteX14" fmla="*/ 218876 w 3584926"/>
                <a:gd name="connsiteY14" fmla="*/ 1512659 h 2354168"/>
                <a:gd name="connsiteX15" fmla="*/ 33345 w 3584926"/>
                <a:gd name="connsiteY15" fmla="*/ 1564563 h 2354168"/>
                <a:gd name="connsiteX16" fmla="*/ 682703 w 3584926"/>
                <a:gd name="connsiteY16" fmla="*/ 676667 h 2354168"/>
                <a:gd name="connsiteX17" fmla="*/ 550179 w 3584926"/>
                <a:gd name="connsiteY17" fmla="*/ 239346 h 2354168"/>
                <a:gd name="connsiteX0" fmla="*/ 550179 w 3584926"/>
                <a:gd name="connsiteY0" fmla="*/ 239346 h 2354168"/>
                <a:gd name="connsiteX1" fmla="*/ 1933653 w 3584926"/>
                <a:gd name="connsiteY1" fmla="*/ 128635 h 2354168"/>
                <a:gd name="connsiteX2" fmla="*/ 1901903 w 3584926"/>
                <a:gd name="connsiteY2" fmla="*/ 808 h 2354168"/>
                <a:gd name="connsiteX3" fmla="*/ 2683781 w 3584926"/>
                <a:gd name="connsiteY3" fmla="*/ 345364 h 2354168"/>
                <a:gd name="connsiteX4" fmla="*/ 2816303 w 3584926"/>
                <a:gd name="connsiteY4" fmla="*/ 120077 h 2354168"/>
                <a:gd name="connsiteX5" fmla="*/ 2975327 w 3584926"/>
                <a:gd name="connsiteY5" fmla="*/ 636912 h 2354168"/>
                <a:gd name="connsiteX6" fmla="*/ 3584926 w 3584926"/>
                <a:gd name="connsiteY6" fmla="*/ 1670581 h 2354168"/>
                <a:gd name="connsiteX7" fmla="*/ 3094598 w 3584926"/>
                <a:gd name="connsiteY7" fmla="*/ 2266929 h 2354168"/>
                <a:gd name="connsiteX8" fmla="*/ 3041589 w 3584926"/>
                <a:gd name="connsiteY8" fmla="*/ 2121155 h 2354168"/>
                <a:gd name="connsiteX9" fmla="*/ 2365728 w 3584926"/>
                <a:gd name="connsiteY9" fmla="*/ 1220008 h 2354168"/>
                <a:gd name="connsiteX10" fmla="*/ 1424824 w 3584926"/>
                <a:gd name="connsiteY10" fmla="*/ 2041642 h 2354168"/>
                <a:gd name="connsiteX11" fmla="*/ 1517589 w 3584926"/>
                <a:gd name="connsiteY11" fmla="*/ 1524808 h 2354168"/>
                <a:gd name="connsiteX12" fmla="*/ 629693 w 3584926"/>
                <a:gd name="connsiteY12" fmla="*/ 2121155 h 2354168"/>
                <a:gd name="connsiteX13" fmla="*/ 616440 w 3584926"/>
                <a:gd name="connsiteY13" fmla="*/ 2306686 h 2354168"/>
                <a:gd name="connsiteX14" fmla="*/ 218876 w 3584926"/>
                <a:gd name="connsiteY14" fmla="*/ 1512659 h 2354168"/>
                <a:gd name="connsiteX15" fmla="*/ 33345 w 3584926"/>
                <a:gd name="connsiteY15" fmla="*/ 1564563 h 2354168"/>
                <a:gd name="connsiteX16" fmla="*/ 682703 w 3584926"/>
                <a:gd name="connsiteY16" fmla="*/ 676667 h 2354168"/>
                <a:gd name="connsiteX17" fmla="*/ 550179 w 3584926"/>
                <a:gd name="connsiteY17" fmla="*/ 239346 h 2354168"/>
                <a:gd name="connsiteX0" fmla="*/ 550179 w 3584926"/>
                <a:gd name="connsiteY0" fmla="*/ 239346 h 2354168"/>
                <a:gd name="connsiteX1" fmla="*/ 1933653 w 3584926"/>
                <a:gd name="connsiteY1" fmla="*/ 128635 h 2354168"/>
                <a:gd name="connsiteX2" fmla="*/ 1901903 w 3584926"/>
                <a:gd name="connsiteY2" fmla="*/ 808 h 2354168"/>
                <a:gd name="connsiteX3" fmla="*/ 2683781 w 3584926"/>
                <a:gd name="connsiteY3" fmla="*/ 345364 h 2354168"/>
                <a:gd name="connsiteX4" fmla="*/ 2816303 w 3584926"/>
                <a:gd name="connsiteY4" fmla="*/ 120077 h 2354168"/>
                <a:gd name="connsiteX5" fmla="*/ 2975327 w 3584926"/>
                <a:gd name="connsiteY5" fmla="*/ 636912 h 2354168"/>
                <a:gd name="connsiteX6" fmla="*/ 3584926 w 3584926"/>
                <a:gd name="connsiteY6" fmla="*/ 1670581 h 2354168"/>
                <a:gd name="connsiteX7" fmla="*/ 3094598 w 3584926"/>
                <a:gd name="connsiteY7" fmla="*/ 2266929 h 2354168"/>
                <a:gd name="connsiteX8" fmla="*/ 3041589 w 3584926"/>
                <a:gd name="connsiteY8" fmla="*/ 2121155 h 2354168"/>
                <a:gd name="connsiteX9" fmla="*/ 2365728 w 3584926"/>
                <a:gd name="connsiteY9" fmla="*/ 1220008 h 2354168"/>
                <a:gd name="connsiteX10" fmla="*/ 1424824 w 3584926"/>
                <a:gd name="connsiteY10" fmla="*/ 2041642 h 2354168"/>
                <a:gd name="connsiteX11" fmla="*/ 1517589 w 3584926"/>
                <a:gd name="connsiteY11" fmla="*/ 1524808 h 2354168"/>
                <a:gd name="connsiteX12" fmla="*/ 629693 w 3584926"/>
                <a:gd name="connsiteY12" fmla="*/ 2121155 h 2354168"/>
                <a:gd name="connsiteX13" fmla="*/ 616440 w 3584926"/>
                <a:gd name="connsiteY13" fmla="*/ 2306686 h 2354168"/>
                <a:gd name="connsiteX14" fmla="*/ 218876 w 3584926"/>
                <a:gd name="connsiteY14" fmla="*/ 1512659 h 2354168"/>
                <a:gd name="connsiteX15" fmla="*/ 33345 w 3584926"/>
                <a:gd name="connsiteY15" fmla="*/ 1564563 h 2354168"/>
                <a:gd name="connsiteX16" fmla="*/ 682703 w 3584926"/>
                <a:gd name="connsiteY16" fmla="*/ 676667 h 2354168"/>
                <a:gd name="connsiteX17" fmla="*/ 550179 w 3584926"/>
                <a:gd name="connsiteY17" fmla="*/ 239346 h 2354168"/>
                <a:gd name="connsiteX0" fmla="*/ 550179 w 3584926"/>
                <a:gd name="connsiteY0" fmla="*/ 251987 h 2366809"/>
                <a:gd name="connsiteX1" fmla="*/ 1933653 w 3584926"/>
                <a:gd name="connsiteY1" fmla="*/ 141276 h 2366809"/>
                <a:gd name="connsiteX2" fmla="*/ 1844753 w 3584926"/>
                <a:gd name="connsiteY2" fmla="*/ 749 h 2366809"/>
                <a:gd name="connsiteX3" fmla="*/ 2683781 w 3584926"/>
                <a:gd name="connsiteY3" fmla="*/ 358005 h 2366809"/>
                <a:gd name="connsiteX4" fmla="*/ 2816303 w 3584926"/>
                <a:gd name="connsiteY4" fmla="*/ 132718 h 2366809"/>
                <a:gd name="connsiteX5" fmla="*/ 2975327 w 3584926"/>
                <a:gd name="connsiteY5" fmla="*/ 649553 h 2366809"/>
                <a:gd name="connsiteX6" fmla="*/ 3584926 w 3584926"/>
                <a:gd name="connsiteY6" fmla="*/ 1683222 h 2366809"/>
                <a:gd name="connsiteX7" fmla="*/ 3094598 w 3584926"/>
                <a:gd name="connsiteY7" fmla="*/ 2279570 h 2366809"/>
                <a:gd name="connsiteX8" fmla="*/ 3041589 w 3584926"/>
                <a:gd name="connsiteY8" fmla="*/ 2133796 h 2366809"/>
                <a:gd name="connsiteX9" fmla="*/ 2365728 w 3584926"/>
                <a:gd name="connsiteY9" fmla="*/ 1232649 h 2366809"/>
                <a:gd name="connsiteX10" fmla="*/ 1424824 w 3584926"/>
                <a:gd name="connsiteY10" fmla="*/ 2054283 h 2366809"/>
                <a:gd name="connsiteX11" fmla="*/ 1517589 w 3584926"/>
                <a:gd name="connsiteY11" fmla="*/ 1537449 h 2366809"/>
                <a:gd name="connsiteX12" fmla="*/ 629693 w 3584926"/>
                <a:gd name="connsiteY12" fmla="*/ 2133796 h 2366809"/>
                <a:gd name="connsiteX13" fmla="*/ 616440 w 3584926"/>
                <a:gd name="connsiteY13" fmla="*/ 2319327 h 2366809"/>
                <a:gd name="connsiteX14" fmla="*/ 218876 w 3584926"/>
                <a:gd name="connsiteY14" fmla="*/ 1525300 h 2366809"/>
                <a:gd name="connsiteX15" fmla="*/ 33345 w 3584926"/>
                <a:gd name="connsiteY15" fmla="*/ 1577204 h 2366809"/>
                <a:gd name="connsiteX16" fmla="*/ 682703 w 3584926"/>
                <a:gd name="connsiteY16" fmla="*/ 689308 h 2366809"/>
                <a:gd name="connsiteX17" fmla="*/ 550179 w 3584926"/>
                <a:gd name="connsiteY17" fmla="*/ 251987 h 2366809"/>
                <a:gd name="connsiteX0" fmla="*/ 550179 w 3584926"/>
                <a:gd name="connsiteY0" fmla="*/ 273261 h 2388083"/>
                <a:gd name="connsiteX1" fmla="*/ 1933653 w 3584926"/>
                <a:gd name="connsiteY1" fmla="*/ 162550 h 2388083"/>
                <a:gd name="connsiteX2" fmla="*/ 1844753 w 3584926"/>
                <a:gd name="connsiteY2" fmla="*/ 22023 h 2388083"/>
                <a:gd name="connsiteX3" fmla="*/ 2683781 w 3584926"/>
                <a:gd name="connsiteY3" fmla="*/ 379279 h 2388083"/>
                <a:gd name="connsiteX4" fmla="*/ 2816303 w 3584926"/>
                <a:gd name="connsiteY4" fmla="*/ 153992 h 2388083"/>
                <a:gd name="connsiteX5" fmla="*/ 2975327 w 3584926"/>
                <a:gd name="connsiteY5" fmla="*/ 670827 h 2388083"/>
                <a:gd name="connsiteX6" fmla="*/ 3584926 w 3584926"/>
                <a:gd name="connsiteY6" fmla="*/ 1704496 h 2388083"/>
                <a:gd name="connsiteX7" fmla="*/ 3094598 w 3584926"/>
                <a:gd name="connsiteY7" fmla="*/ 2300844 h 2388083"/>
                <a:gd name="connsiteX8" fmla="*/ 3041589 w 3584926"/>
                <a:gd name="connsiteY8" fmla="*/ 2155070 h 2388083"/>
                <a:gd name="connsiteX9" fmla="*/ 2365728 w 3584926"/>
                <a:gd name="connsiteY9" fmla="*/ 1253923 h 2388083"/>
                <a:gd name="connsiteX10" fmla="*/ 1424824 w 3584926"/>
                <a:gd name="connsiteY10" fmla="*/ 2075557 h 2388083"/>
                <a:gd name="connsiteX11" fmla="*/ 1517589 w 3584926"/>
                <a:gd name="connsiteY11" fmla="*/ 1558723 h 2388083"/>
                <a:gd name="connsiteX12" fmla="*/ 629693 w 3584926"/>
                <a:gd name="connsiteY12" fmla="*/ 2155070 h 2388083"/>
                <a:gd name="connsiteX13" fmla="*/ 616440 w 3584926"/>
                <a:gd name="connsiteY13" fmla="*/ 2340601 h 2388083"/>
                <a:gd name="connsiteX14" fmla="*/ 218876 w 3584926"/>
                <a:gd name="connsiteY14" fmla="*/ 1546574 h 2388083"/>
                <a:gd name="connsiteX15" fmla="*/ 33345 w 3584926"/>
                <a:gd name="connsiteY15" fmla="*/ 1598478 h 2388083"/>
                <a:gd name="connsiteX16" fmla="*/ 682703 w 3584926"/>
                <a:gd name="connsiteY16" fmla="*/ 710582 h 2388083"/>
                <a:gd name="connsiteX17" fmla="*/ 550179 w 3584926"/>
                <a:gd name="connsiteY17" fmla="*/ 273261 h 2388083"/>
                <a:gd name="connsiteX0" fmla="*/ 550179 w 3584926"/>
                <a:gd name="connsiteY0" fmla="*/ 271359 h 2386181"/>
                <a:gd name="connsiteX1" fmla="*/ 1933653 w 3584926"/>
                <a:gd name="connsiteY1" fmla="*/ 160648 h 2386181"/>
                <a:gd name="connsiteX2" fmla="*/ 1844753 w 3584926"/>
                <a:gd name="connsiteY2" fmla="*/ 20121 h 2386181"/>
                <a:gd name="connsiteX3" fmla="*/ 2683781 w 3584926"/>
                <a:gd name="connsiteY3" fmla="*/ 421827 h 2386181"/>
                <a:gd name="connsiteX4" fmla="*/ 2816303 w 3584926"/>
                <a:gd name="connsiteY4" fmla="*/ 152090 h 2386181"/>
                <a:gd name="connsiteX5" fmla="*/ 2975327 w 3584926"/>
                <a:gd name="connsiteY5" fmla="*/ 668925 h 2386181"/>
                <a:gd name="connsiteX6" fmla="*/ 3584926 w 3584926"/>
                <a:gd name="connsiteY6" fmla="*/ 1702594 h 2386181"/>
                <a:gd name="connsiteX7" fmla="*/ 3094598 w 3584926"/>
                <a:gd name="connsiteY7" fmla="*/ 2298942 h 2386181"/>
                <a:gd name="connsiteX8" fmla="*/ 3041589 w 3584926"/>
                <a:gd name="connsiteY8" fmla="*/ 2153168 h 2386181"/>
                <a:gd name="connsiteX9" fmla="*/ 2365728 w 3584926"/>
                <a:gd name="connsiteY9" fmla="*/ 1252021 h 2386181"/>
                <a:gd name="connsiteX10" fmla="*/ 1424824 w 3584926"/>
                <a:gd name="connsiteY10" fmla="*/ 2073655 h 2386181"/>
                <a:gd name="connsiteX11" fmla="*/ 1517589 w 3584926"/>
                <a:gd name="connsiteY11" fmla="*/ 1556821 h 2386181"/>
                <a:gd name="connsiteX12" fmla="*/ 629693 w 3584926"/>
                <a:gd name="connsiteY12" fmla="*/ 2153168 h 2386181"/>
                <a:gd name="connsiteX13" fmla="*/ 616440 w 3584926"/>
                <a:gd name="connsiteY13" fmla="*/ 2338699 h 2386181"/>
                <a:gd name="connsiteX14" fmla="*/ 218876 w 3584926"/>
                <a:gd name="connsiteY14" fmla="*/ 1544672 h 2386181"/>
                <a:gd name="connsiteX15" fmla="*/ 33345 w 3584926"/>
                <a:gd name="connsiteY15" fmla="*/ 1596576 h 2386181"/>
                <a:gd name="connsiteX16" fmla="*/ 682703 w 3584926"/>
                <a:gd name="connsiteY16" fmla="*/ 708680 h 2386181"/>
                <a:gd name="connsiteX17" fmla="*/ 550179 w 3584926"/>
                <a:gd name="connsiteY17" fmla="*/ 271359 h 2386181"/>
                <a:gd name="connsiteX0" fmla="*/ 550179 w 3584926"/>
                <a:gd name="connsiteY0" fmla="*/ 276684 h 2391506"/>
                <a:gd name="connsiteX1" fmla="*/ 1933653 w 3584926"/>
                <a:gd name="connsiteY1" fmla="*/ 165973 h 2391506"/>
                <a:gd name="connsiteX2" fmla="*/ 1844753 w 3584926"/>
                <a:gd name="connsiteY2" fmla="*/ 25446 h 2391506"/>
                <a:gd name="connsiteX3" fmla="*/ 2683781 w 3584926"/>
                <a:gd name="connsiteY3" fmla="*/ 427152 h 2391506"/>
                <a:gd name="connsiteX4" fmla="*/ 2816303 w 3584926"/>
                <a:gd name="connsiteY4" fmla="*/ 157415 h 2391506"/>
                <a:gd name="connsiteX5" fmla="*/ 2975327 w 3584926"/>
                <a:gd name="connsiteY5" fmla="*/ 674250 h 2391506"/>
                <a:gd name="connsiteX6" fmla="*/ 3584926 w 3584926"/>
                <a:gd name="connsiteY6" fmla="*/ 1707919 h 2391506"/>
                <a:gd name="connsiteX7" fmla="*/ 3094598 w 3584926"/>
                <a:gd name="connsiteY7" fmla="*/ 2304267 h 2391506"/>
                <a:gd name="connsiteX8" fmla="*/ 3041589 w 3584926"/>
                <a:gd name="connsiteY8" fmla="*/ 2158493 h 2391506"/>
                <a:gd name="connsiteX9" fmla="*/ 2365728 w 3584926"/>
                <a:gd name="connsiteY9" fmla="*/ 1257346 h 2391506"/>
                <a:gd name="connsiteX10" fmla="*/ 1424824 w 3584926"/>
                <a:gd name="connsiteY10" fmla="*/ 2078980 h 2391506"/>
                <a:gd name="connsiteX11" fmla="*/ 1517589 w 3584926"/>
                <a:gd name="connsiteY11" fmla="*/ 1562146 h 2391506"/>
                <a:gd name="connsiteX12" fmla="*/ 629693 w 3584926"/>
                <a:gd name="connsiteY12" fmla="*/ 2158493 h 2391506"/>
                <a:gd name="connsiteX13" fmla="*/ 616440 w 3584926"/>
                <a:gd name="connsiteY13" fmla="*/ 2344024 h 2391506"/>
                <a:gd name="connsiteX14" fmla="*/ 218876 w 3584926"/>
                <a:gd name="connsiteY14" fmla="*/ 1549997 h 2391506"/>
                <a:gd name="connsiteX15" fmla="*/ 33345 w 3584926"/>
                <a:gd name="connsiteY15" fmla="*/ 1601901 h 2391506"/>
                <a:gd name="connsiteX16" fmla="*/ 682703 w 3584926"/>
                <a:gd name="connsiteY16" fmla="*/ 714005 h 2391506"/>
                <a:gd name="connsiteX17" fmla="*/ 550179 w 3584926"/>
                <a:gd name="connsiteY17" fmla="*/ 276684 h 2391506"/>
                <a:gd name="connsiteX0" fmla="*/ 550179 w 3584926"/>
                <a:gd name="connsiteY0" fmla="*/ 276684 h 2391506"/>
                <a:gd name="connsiteX1" fmla="*/ 1933653 w 3584926"/>
                <a:gd name="connsiteY1" fmla="*/ 165973 h 2391506"/>
                <a:gd name="connsiteX2" fmla="*/ 1844753 w 3584926"/>
                <a:gd name="connsiteY2" fmla="*/ 25446 h 2391506"/>
                <a:gd name="connsiteX3" fmla="*/ 2683781 w 3584926"/>
                <a:gd name="connsiteY3" fmla="*/ 427152 h 2391506"/>
                <a:gd name="connsiteX4" fmla="*/ 2816303 w 3584926"/>
                <a:gd name="connsiteY4" fmla="*/ 157415 h 2391506"/>
                <a:gd name="connsiteX5" fmla="*/ 2975327 w 3584926"/>
                <a:gd name="connsiteY5" fmla="*/ 674250 h 2391506"/>
                <a:gd name="connsiteX6" fmla="*/ 3584926 w 3584926"/>
                <a:gd name="connsiteY6" fmla="*/ 1707919 h 2391506"/>
                <a:gd name="connsiteX7" fmla="*/ 3094598 w 3584926"/>
                <a:gd name="connsiteY7" fmla="*/ 2304267 h 2391506"/>
                <a:gd name="connsiteX8" fmla="*/ 3041589 w 3584926"/>
                <a:gd name="connsiteY8" fmla="*/ 2158493 h 2391506"/>
                <a:gd name="connsiteX9" fmla="*/ 2365728 w 3584926"/>
                <a:gd name="connsiteY9" fmla="*/ 1257346 h 2391506"/>
                <a:gd name="connsiteX10" fmla="*/ 1424824 w 3584926"/>
                <a:gd name="connsiteY10" fmla="*/ 2078980 h 2391506"/>
                <a:gd name="connsiteX11" fmla="*/ 1517589 w 3584926"/>
                <a:gd name="connsiteY11" fmla="*/ 1562146 h 2391506"/>
                <a:gd name="connsiteX12" fmla="*/ 629693 w 3584926"/>
                <a:gd name="connsiteY12" fmla="*/ 2158493 h 2391506"/>
                <a:gd name="connsiteX13" fmla="*/ 616440 w 3584926"/>
                <a:gd name="connsiteY13" fmla="*/ 2344024 h 2391506"/>
                <a:gd name="connsiteX14" fmla="*/ 218876 w 3584926"/>
                <a:gd name="connsiteY14" fmla="*/ 1549997 h 2391506"/>
                <a:gd name="connsiteX15" fmla="*/ 33345 w 3584926"/>
                <a:gd name="connsiteY15" fmla="*/ 1601901 h 2391506"/>
                <a:gd name="connsiteX16" fmla="*/ 682703 w 3584926"/>
                <a:gd name="connsiteY16" fmla="*/ 714005 h 2391506"/>
                <a:gd name="connsiteX17" fmla="*/ 550179 w 3584926"/>
                <a:gd name="connsiteY17" fmla="*/ 276684 h 2391506"/>
                <a:gd name="connsiteX0" fmla="*/ 550179 w 3584926"/>
                <a:gd name="connsiteY0" fmla="*/ 276684 h 2391506"/>
                <a:gd name="connsiteX1" fmla="*/ 1933653 w 3584926"/>
                <a:gd name="connsiteY1" fmla="*/ 165973 h 2391506"/>
                <a:gd name="connsiteX2" fmla="*/ 1844753 w 3584926"/>
                <a:gd name="connsiteY2" fmla="*/ 25446 h 2391506"/>
                <a:gd name="connsiteX3" fmla="*/ 2683781 w 3584926"/>
                <a:gd name="connsiteY3" fmla="*/ 427152 h 2391506"/>
                <a:gd name="connsiteX4" fmla="*/ 2816303 w 3584926"/>
                <a:gd name="connsiteY4" fmla="*/ 157415 h 2391506"/>
                <a:gd name="connsiteX5" fmla="*/ 2975327 w 3584926"/>
                <a:gd name="connsiteY5" fmla="*/ 674250 h 2391506"/>
                <a:gd name="connsiteX6" fmla="*/ 3584926 w 3584926"/>
                <a:gd name="connsiteY6" fmla="*/ 1707919 h 2391506"/>
                <a:gd name="connsiteX7" fmla="*/ 3094598 w 3584926"/>
                <a:gd name="connsiteY7" fmla="*/ 2304267 h 2391506"/>
                <a:gd name="connsiteX8" fmla="*/ 3041589 w 3584926"/>
                <a:gd name="connsiteY8" fmla="*/ 2158493 h 2391506"/>
                <a:gd name="connsiteX9" fmla="*/ 2365728 w 3584926"/>
                <a:gd name="connsiteY9" fmla="*/ 1257346 h 2391506"/>
                <a:gd name="connsiteX10" fmla="*/ 1424824 w 3584926"/>
                <a:gd name="connsiteY10" fmla="*/ 2078980 h 2391506"/>
                <a:gd name="connsiteX11" fmla="*/ 1517589 w 3584926"/>
                <a:gd name="connsiteY11" fmla="*/ 1562146 h 2391506"/>
                <a:gd name="connsiteX12" fmla="*/ 629693 w 3584926"/>
                <a:gd name="connsiteY12" fmla="*/ 2158493 h 2391506"/>
                <a:gd name="connsiteX13" fmla="*/ 616440 w 3584926"/>
                <a:gd name="connsiteY13" fmla="*/ 2344024 h 2391506"/>
                <a:gd name="connsiteX14" fmla="*/ 218876 w 3584926"/>
                <a:gd name="connsiteY14" fmla="*/ 1549997 h 2391506"/>
                <a:gd name="connsiteX15" fmla="*/ 33345 w 3584926"/>
                <a:gd name="connsiteY15" fmla="*/ 1601901 h 2391506"/>
                <a:gd name="connsiteX16" fmla="*/ 682703 w 3584926"/>
                <a:gd name="connsiteY16" fmla="*/ 714005 h 2391506"/>
                <a:gd name="connsiteX17" fmla="*/ 550179 w 3584926"/>
                <a:gd name="connsiteY17" fmla="*/ 276684 h 2391506"/>
                <a:gd name="connsiteX0" fmla="*/ 550179 w 3584926"/>
                <a:gd name="connsiteY0" fmla="*/ 276684 h 2391506"/>
                <a:gd name="connsiteX1" fmla="*/ 1933653 w 3584926"/>
                <a:gd name="connsiteY1" fmla="*/ 165973 h 2391506"/>
                <a:gd name="connsiteX2" fmla="*/ 1844753 w 3584926"/>
                <a:gd name="connsiteY2" fmla="*/ 25446 h 2391506"/>
                <a:gd name="connsiteX3" fmla="*/ 2683781 w 3584926"/>
                <a:gd name="connsiteY3" fmla="*/ 427152 h 2391506"/>
                <a:gd name="connsiteX4" fmla="*/ 2816303 w 3584926"/>
                <a:gd name="connsiteY4" fmla="*/ 157415 h 2391506"/>
                <a:gd name="connsiteX5" fmla="*/ 2975327 w 3584926"/>
                <a:gd name="connsiteY5" fmla="*/ 674250 h 2391506"/>
                <a:gd name="connsiteX6" fmla="*/ 3584926 w 3584926"/>
                <a:gd name="connsiteY6" fmla="*/ 1707919 h 2391506"/>
                <a:gd name="connsiteX7" fmla="*/ 3094598 w 3584926"/>
                <a:gd name="connsiteY7" fmla="*/ 2304267 h 2391506"/>
                <a:gd name="connsiteX8" fmla="*/ 3041589 w 3584926"/>
                <a:gd name="connsiteY8" fmla="*/ 2158493 h 2391506"/>
                <a:gd name="connsiteX9" fmla="*/ 2365728 w 3584926"/>
                <a:gd name="connsiteY9" fmla="*/ 1257346 h 2391506"/>
                <a:gd name="connsiteX10" fmla="*/ 1424824 w 3584926"/>
                <a:gd name="connsiteY10" fmla="*/ 2078980 h 2391506"/>
                <a:gd name="connsiteX11" fmla="*/ 1517589 w 3584926"/>
                <a:gd name="connsiteY11" fmla="*/ 1562146 h 2391506"/>
                <a:gd name="connsiteX12" fmla="*/ 629693 w 3584926"/>
                <a:gd name="connsiteY12" fmla="*/ 2158493 h 2391506"/>
                <a:gd name="connsiteX13" fmla="*/ 616440 w 3584926"/>
                <a:gd name="connsiteY13" fmla="*/ 2344024 h 2391506"/>
                <a:gd name="connsiteX14" fmla="*/ 218876 w 3584926"/>
                <a:gd name="connsiteY14" fmla="*/ 1549997 h 2391506"/>
                <a:gd name="connsiteX15" fmla="*/ 33345 w 3584926"/>
                <a:gd name="connsiteY15" fmla="*/ 1601901 h 2391506"/>
                <a:gd name="connsiteX16" fmla="*/ 682703 w 3584926"/>
                <a:gd name="connsiteY16" fmla="*/ 714005 h 2391506"/>
                <a:gd name="connsiteX17" fmla="*/ 550179 w 3584926"/>
                <a:gd name="connsiteY17" fmla="*/ 276684 h 2391506"/>
                <a:gd name="connsiteX0" fmla="*/ 550179 w 3584926"/>
                <a:gd name="connsiteY0" fmla="*/ 276684 h 2391506"/>
                <a:gd name="connsiteX1" fmla="*/ 1933653 w 3584926"/>
                <a:gd name="connsiteY1" fmla="*/ 165973 h 2391506"/>
                <a:gd name="connsiteX2" fmla="*/ 1844753 w 3584926"/>
                <a:gd name="connsiteY2" fmla="*/ 25446 h 2391506"/>
                <a:gd name="connsiteX3" fmla="*/ 2683781 w 3584926"/>
                <a:gd name="connsiteY3" fmla="*/ 427152 h 2391506"/>
                <a:gd name="connsiteX4" fmla="*/ 2816303 w 3584926"/>
                <a:gd name="connsiteY4" fmla="*/ 157415 h 2391506"/>
                <a:gd name="connsiteX5" fmla="*/ 2943577 w 3584926"/>
                <a:gd name="connsiteY5" fmla="*/ 667900 h 2391506"/>
                <a:gd name="connsiteX6" fmla="*/ 3584926 w 3584926"/>
                <a:gd name="connsiteY6" fmla="*/ 1707919 h 2391506"/>
                <a:gd name="connsiteX7" fmla="*/ 3094598 w 3584926"/>
                <a:gd name="connsiteY7" fmla="*/ 2304267 h 2391506"/>
                <a:gd name="connsiteX8" fmla="*/ 3041589 w 3584926"/>
                <a:gd name="connsiteY8" fmla="*/ 2158493 h 2391506"/>
                <a:gd name="connsiteX9" fmla="*/ 2365728 w 3584926"/>
                <a:gd name="connsiteY9" fmla="*/ 1257346 h 2391506"/>
                <a:gd name="connsiteX10" fmla="*/ 1424824 w 3584926"/>
                <a:gd name="connsiteY10" fmla="*/ 2078980 h 2391506"/>
                <a:gd name="connsiteX11" fmla="*/ 1517589 w 3584926"/>
                <a:gd name="connsiteY11" fmla="*/ 1562146 h 2391506"/>
                <a:gd name="connsiteX12" fmla="*/ 629693 w 3584926"/>
                <a:gd name="connsiteY12" fmla="*/ 2158493 h 2391506"/>
                <a:gd name="connsiteX13" fmla="*/ 616440 w 3584926"/>
                <a:gd name="connsiteY13" fmla="*/ 2344024 h 2391506"/>
                <a:gd name="connsiteX14" fmla="*/ 218876 w 3584926"/>
                <a:gd name="connsiteY14" fmla="*/ 1549997 h 2391506"/>
                <a:gd name="connsiteX15" fmla="*/ 33345 w 3584926"/>
                <a:gd name="connsiteY15" fmla="*/ 1601901 h 2391506"/>
                <a:gd name="connsiteX16" fmla="*/ 682703 w 3584926"/>
                <a:gd name="connsiteY16" fmla="*/ 714005 h 2391506"/>
                <a:gd name="connsiteX17" fmla="*/ 550179 w 3584926"/>
                <a:gd name="connsiteY17" fmla="*/ 276684 h 2391506"/>
                <a:gd name="connsiteX0" fmla="*/ 550179 w 3584926"/>
                <a:gd name="connsiteY0" fmla="*/ 276684 h 2391506"/>
                <a:gd name="connsiteX1" fmla="*/ 1933653 w 3584926"/>
                <a:gd name="connsiteY1" fmla="*/ 165973 h 2391506"/>
                <a:gd name="connsiteX2" fmla="*/ 1844753 w 3584926"/>
                <a:gd name="connsiteY2" fmla="*/ 25446 h 2391506"/>
                <a:gd name="connsiteX3" fmla="*/ 2683781 w 3584926"/>
                <a:gd name="connsiteY3" fmla="*/ 427152 h 2391506"/>
                <a:gd name="connsiteX4" fmla="*/ 2816303 w 3584926"/>
                <a:gd name="connsiteY4" fmla="*/ 157415 h 2391506"/>
                <a:gd name="connsiteX5" fmla="*/ 2943577 w 3584926"/>
                <a:gd name="connsiteY5" fmla="*/ 667900 h 2391506"/>
                <a:gd name="connsiteX6" fmla="*/ 3584926 w 3584926"/>
                <a:gd name="connsiteY6" fmla="*/ 1707919 h 2391506"/>
                <a:gd name="connsiteX7" fmla="*/ 3094598 w 3584926"/>
                <a:gd name="connsiteY7" fmla="*/ 2304267 h 2391506"/>
                <a:gd name="connsiteX8" fmla="*/ 3041589 w 3584926"/>
                <a:gd name="connsiteY8" fmla="*/ 2158493 h 2391506"/>
                <a:gd name="connsiteX9" fmla="*/ 2365728 w 3584926"/>
                <a:gd name="connsiteY9" fmla="*/ 1257346 h 2391506"/>
                <a:gd name="connsiteX10" fmla="*/ 1424824 w 3584926"/>
                <a:gd name="connsiteY10" fmla="*/ 2078980 h 2391506"/>
                <a:gd name="connsiteX11" fmla="*/ 1517589 w 3584926"/>
                <a:gd name="connsiteY11" fmla="*/ 1562146 h 2391506"/>
                <a:gd name="connsiteX12" fmla="*/ 629693 w 3584926"/>
                <a:gd name="connsiteY12" fmla="*/ 2158493 h 2391506"/>
                <a:gd name="connsiteX13" fmla="*/ 616440 w 3584926"/>
                <a:gd name="connsiteY13" fmla="*/ 2344024 h 2391506"/>
                <a:gd name="connsiteX14" fmla="*/ 218876 w 3584926"/>
                <a:gd name="connsiteY14" fmla="*/ 1549997 h 2391506"/>
                <a:gd name="connsiteX15" fmla="*/ 33345 w 3584926"/>
                <a:gd name="connsiteY15" fmla="*/ 1601901 h 2391506"/>
                <a:gd name="connsiteX16" fmla="*/ 682703 w 3584926"/>
                <a:gd name="connsiteY16" fmla="*/ 714005 h 2391506"/>
                <a:gd name="connsiteX17" fmla="*/ 550179 w 3584926"/>
                <a:gd name="connsiteY17" fmla="*/ 276684 h 2391506"/>
                <a:gd name="connsiteX0" fmla="*/ 550179 w 3691465"/>
                <a:gd name="connsiteY0" fmla="*/ 276684 h 2391506"/>
                <a:gd name="connsiteX1" fmla="*/ 1933653 w 3691465"/>
                <a:gd name="connsiteY1" fmla="*/ 165973 h 2391506"/>
                <a:gd name="connsiteX2" fmla="*/ 1844753 w 3691465"/>
                <a:gd name="connsiteY2" fmla="*/ 25446 h 2391506"/>
                <a:gd name="connsiteX3" fmla="*/ 2683781 w 3691465"/>
                <a:gd name="connsiteY3" fmla="*/ 427152 h 2391506"/>
                <a:gd name="connsiteX4" fmla="*/ 2816303 w 3691465"/>
                <a:gd name="connsiteY4" fmla="*/ 157415 h 2391506"/>
                <a:gd name="connsiteX5" fmla="*/ 2943577 w 3691465"/>
                <a:gd name="connsiteY5" fmla="*/ 667900 h 2391506"/>
                <a:gd name="connsiteX6" fmla="*/ 3584926 w 3691465"/>
                <a:gd name="connsiteY6" fmla="*/ 1707919 h 2391506"/>
                <a:gd name="connsiteX7" fmla="*/ 3094598 w 3691465"/>
                <a:gd name="connsiteY7" fmla="*/ 2304267 h 2391506"/>
                <a:gd name="connsiteX8" fmla="*/ 3041589 w 3691465"/>
                <a:gd name="connsiteY8" fmla="*/ 2158493 h 2391506"/>
                <a:gd name="connsiteX9" fmla="*/ 2365728 w 3691465"/>
                <a:gd name="connsiteY9" fmla="*/ 1257346 h 2391506"/>
                <a:gd name="connsiteX10" fmla="*/ 1424824 w 3691465"/>
                <a:gd name="connsiteY10" fmla="*/ 2078980 h 2391506"/>
                <a:gd name="connsiteX11" fmla="*/ 1517589 w 3691465"/>
                <a:gd name="connsiteY11" fmla="*/ 1562146 h 2391506"/>
                <a:gd name="connsiteX12" fmla="*/ 629693 w 3691465"/>
                <a:gd name="connsiteY12" fmla="*/ 2158493 h 2391506"/>
                <a:gd name="connsiteX13" fmla="*/ 616440 w 3691465"/>
                <a:gd name="connsiteY13" fmla="*/ 2344024 h 2391506"/>
                <a:gd name="connsiteX14" fmla="*/ 218876 w 3691465"/>
                <a:gd name="connsiteY14" fmla="*/ 1549997 h 2391506"/>
                <a:gd name="connsiteX15" fmla="*/ 33345 w 3691465"/>
                <a:gd name="connsiteY15" fmla="*/ 1601901 h 2391506"/>
                <a:gd name="connsiteX16" fmla="*/ 682703 w 3691465"/>
                <a:gd name="connsiteY16" fmla="*/ 714005 h 2391506"/>
                <a:gd name="connsiteX17" fmla="*/ 550179 w 3691465"/>
                <a:gd name="connsiteY17" fmla="*/ 276684 h 2391506"/>
                <a:gd name="connsiteX0" fmla="*/ 550179 w 3729418"/>
                <a:gd name="connsiteY0" fmla="*/ 276684 h 2391506"/>
                <a:gd name="connsiteX1" fmla="*/ 1933653 w 3729418"/>
                <a:gd name="connsiteY1" fmla="*/ 165973 h 2391506"/>
                <a:gd name="connsiteX2" fmla="*/ 1844753 w 3729418"/>
                <a:gd name="connsiteY2" fmla="*/ 25446 h 2391506"/>
                <a:gd name="connsiteX3" fmla="*/ 2683781 w 3729418"/>
                <a:gd name="connsiteY3" fmla="*/ 427152 h 2391506"/>
                <a:gd name="connsiteX4" fmla="*/ 2816303 w 3729418"/>
                <a:gd name="connsiteY4" fmla="*/ 157415 h 2391506"/>
                <a:gd name="connsiteX5" fmla="*/ 2943577 w 3729418"/>
                <a:gd name="connsiteY5" fmla="*/ 667900 h 2391506"/>
                <a:gd name="connsiteX6" fmla="*/ 3686252 w 3729418"/>
                <a:gd name="connsiteY6" fmla="*/ 1712890 h 2391506"/>
                <a:gd name="connsiteX7" fmla="*/ 3584926 w 3729418"/>
                <a:gd name="connsiteY7" fmla="*/ 1707919 h 2391506"/>
                <a:gd name="connsiteX8" fmla="*/ 3094598 w 3729418"/>
                <a:gd name="connsiteY8" fmla="*/ 2304267 h 2391506"/>
                <a:gd name="connsiteX9" fmla="*/ 3041589 w 3729418"/>
                <a:gd name="connsiteY9" fmla="*/ 2158493 h 2391506"/>
                <a:gd name="connsiteX10" fmla="*/ 2365728 w 3729418"/>
                <a:gd name="connsiteY10" fmla="*/ 1257346 h 2391506"/>
                <a:gd name="connsiteX11" fmla="*/ 1424824 w 3729418"/>
                <a:gd name="connsiteY11" fmla="*/ 2078980 h 2391506"/>
                <a:gd name="connsiteX12" fmla="*/ 1517589 w 3729418"/>
                <a:gd name="connsiteY12" fmla="*/ 1562146 h 2391506"/>
                <a:gd name="connsiteX13" fmla="*/ 629693 w 3729418"/>
                <a:gd name="connsiteY13" fmla="*/ 2158493 h 2391506"/>
                <a:gd name="connsiteX14" fmla="*/ 616440 w 3729418"/>
                <a:gd name="connsiteY14" fmla="*/ 2344024 h 2391506"/>
                <a:gd name="connsiteX15" fmla="*/ 218876 w 3729418"/>
                <a:gd name="connsiteY15" fmla="*/ 1549997 h 2391506"/>
                <a:gd name="connsiteX16" fmla="*/ 33345 w 3729418"/>
                <a:gd name="connsiteY16" fmla="*/ 1601901 h 2391506"/>
                <a:gd name="connsiteX17" fmla="*/ 682703 w 3729418"/>
                <a:gd name="connsiteY17" fmla="*/ 714005 h 2391506"/>
                <a:gd name="connsiteX18" fmla="*/ 550179 w 3729418"/>
                <a:gd name="connsiteY18" fmla="*/ 276684 h 2391506"/>
                <a:gd name="connsiteX0" fmla="*/ 550179 w 3725895"/>
                <a:gd name="connsiteY0" fmla="*/ 276684 h 2391506"/>
                <a:gd name="connsiteX1" fmla="*/ 1933653 w 3725895"/>
                <a:gd name="connsiteY1" fmla="*/ 165973 h 2391506"/>
                <a:gd name="connsiteX2" fmla="*/ 1844753 w 3725895"/>
                <a:gd name="connsiteY2" fmla="*/ 25446 h 2391506"/>
                <a:gd name="connsiteX3" fmla="*/ 2683781 w 3725895"/>
                <a:gd name="connsiteY3" fmla="*/ 427152 h 2391506"/>
                <a:gd name="connsiteX4" fmla="*/ 2816303 w 3725895"/>
                <a:gd name="connsiteY4" fmla="*/ 157415 h 2391506"/>
                <a:gd name="connsiteX5" fmla="*/ 2943577 w 3725895"/>
                <a:gd name="connsiteY5" fmla="*/ 667900 h 2391506"/>
                <a:gd name="connsiteX6" fmla="*/ 3686252 w 3725895"/>
                <a:gd name="connsiteY6" fmla="*/ 1712890 h 2391506"/>
                <a:gd name="connsiteX7" fmla="*/ 3565876 w 3725895"/>
                <a:gd name="connsiteY7" fmla="*/ 1707919 h 2391506"/>
                <a:gd name="connsiteX8" fmla="*/ 3094598 w 3725895"/>
                <a:gd name="connsiteY8" fmla="*/ 2304267 h 2391506"/>
                <a:gd name="connsiteX9" fmla="*/ 3041589 w 3725895"/>
                <a:gd name="connsiteY9" fmla="*/ 2158493 h 2391506"/>
                <a:gd name="connsiteX10" fmla="*/ 2365728 w 3725895"/>
                <a:gd name="connsiteY10" fmla="*/ 1257346 h 2391506"/>
                <a:gd name="connsiteX11" fmla="*/ 1424824 w 3725895"/>
                <a:gd name="connsiteY11" fmla="*/ 2078980 h 2391506"/>
                <a:gd name="connsiteX12" fmla="*/ 1517589 w 3725895"/>
                <a:gd name="connsiteY12" fmla="*/ 1562146 h 2391506"/>
                <a:gd name="connsiteX13" fmla="*/ 629693 w 3725895"/>
                <a:gd name="connsiteY13" fmla="*/ 2158493 h 2391506"/>
                <a:gd name="connsiteX14" fmla="*/ 616440 w 3725895"/>
                <a:gd name="connsiteY14" fmla="*/ 2344024 h 2391506"/>
                <a:gd name="connsiteX15" fmla="*/ 218876 w 3725895"/>
                <a:gd name="connsiteY15" fmla="*/ 1549997 h 2391506"/>
                <a:gd name="connsiteX16" fmla="*/ 33345 w 3725895"/>
                <a:gd name="connsiteY16" fmla="*/ 1601901 h 2391506"/>
                <a:gd name="connsiteX17" fmla="*/ 682703 w 3725895"/>
                <a:gd name="connsiteY17" fmla="*/ 714005 h 2391506"/>
                <a:gd name="connsiteX18" fmla="*/ 550179 w 3725895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41589 w 3717810"/>
                <a:gd name="connsiteY9" fmla="*/ 21584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41589 w 3717810"/>
                <a:gd name="connsiteY9" fmla="*/ 21584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41589 w 3717810"/>
                <a:gd name="connsiteY9" fmla="*/ 21584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41589 w 3717810"/>
                <a:gd name="connsiteY9" fmla="*/ 21584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41589 w 3717810"/>
                <a:gd name="connsiteY9" fmla="*/ 21584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41589 w 3717810"/>
                <a:gd name="connsiteY9" fmla="*/ 21584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73339 w 3717810"/>
                <a:gd name="connsiteY9" fmla="*/ 21457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73339 w 3717810"/>
                <a:gd name="connsiteY9" fmla="*/ 21457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73339 w 3717810"/>
                <a:gd name="connsiteY9" fmla="*/ 21457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73339 w 3717810"/>
                <a:gd name="connsiteY9" fmla="*/ 21457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73339 w 3717810"/>
                <a:gd name="connsiteY9" fmla="*/ 21457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73339 w 3717810"/>
                <a:gd name="connsiteY9" fmla="*/ 21457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17589 w 3717810"/>
                <a:gd name="connsiteY12" fmla="*/ 15621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73339 w 3717810"/>
                <a:gd name="connsiteY9" fmla="*/ 21457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30289 w 3717810"/>
                <a:gd name="connsiteY12" fmla="*/ 15494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  <a:gd name="connsiteX0" fmla="*/ 550179 w 3717810"/>
                <a:gd name="connsiteY0" fmla="*/ 276684 h 2391506"/>
                <a:gd name="connsiteX1" fmla="*/ 1933653 w 3717810"/>
                <a:gd name="connsiteY1" fmla="*/ 165973 h 2391506"/>
                <a:gd name="connsiteX2" fmla="*/ 1844753 w 3717810"/>
                <a:gd name="connsiteY2" fmla="*/ 25446 h 2391506"/>
                <a:gd name="connsiteX3" fmla="*/ 2683781 w 3717810"/>
                <a:gd name="connsiteY3" fmla="*/ 427152 h 2391506"/>
                <a:gd name="connsiteX4" fmla="*/ 2816303 w 3717810"/>
                <a:gd name="connsiteY4" fmla="*/ 157415 h 2391506"/>
                <a:gd name="connsiteX5" fmla="*/ 2943577 w 3717810"/>
                <a:gd name="connsiteY5" fmla="*/ 667900 h 2391506"/>
                <a:gd name="connsiteX6" fmla="*/ 3686252 w 3717810"/>
                <a:gd name="connsiteY6" fmla="*/ 1712890 h 2391506"/>
                <a:gd name="connsiteX7" fmla="*/ 3565876 w 3717810"/>
                <a:gd name="connsiteY7" fmla="*/ 1707919 h 2391506"/>
                <a:gd name="connsiteX8" fmla="*/ 3094598 w 3717810"/>
                <a:gd name="connsiteY8" fmla="*/ 2304267 h 2391506"/>
                <a:gd name="connsiteX9" fmla="*/ 3073339 w 3717810"/>
                <a:gd name="connsiteY9" fmla="*/ 2145793 h 2391506"/>
                <a:gd name="connsiteX10" fmla="*/ 2365728 w 3717810"/>
                <a:gd name="connsiteY10" fmla="*/ 1257346 h 2391506"/>
                <a:gd name="connsiteX11" fmla="*/ 1424824 w 3717810"/>
                <a:gd name="connsiteY11" fmla="*/ 2078980 h 2391506"/>
                <a:gd name="connsiteX12" fmla="*/ 1530289 w 3717810"/>
                <a:gd name="connsiteY12" fmla="*/ 1549446 h 2391506"/>
                <a:gd name="connsiteX13" fmla="*/ 629693 w 3717810"/>
                <a:gd name="connsiteY13" fmla="*/ 2158493 h 2391506"/>
                <a:gd name="connsiteX14" fmla="*/ 616440 w 3717810"/>
                <a:gd name="connsiteY14" fmla="*/ 2344024 h 2391506"/>
                <a:gd name="connsiteX15" fmla="*/ 218876 w 3717810"/>
                <a:gd name="connsiteY15" fmla="*/ 1549997 h 2391506"/>
                <a:gd name="connsiteX16" fmla="*/ 33345 w 3717810"/>
                <a:gd name="connsiteY16" fmla="*/ 1601901 h 2391506"/>
                <a:gd name="connsiteX17" fmla="*/ 682703 w 3717810"/>
                <a:gd name="connsiteY17" fmla="*/ 714005 h 2391506"/>
                <a:gd name="connsiteX18" fmla="*/ 550179 w 3717810"/>
                <a:gd name="connsiteY18" fmla="*/ 276684 h 239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17810" h="2391506">
                  <a:moveTo>
                    <a:pt x="550179" y="276684"/>
                  </a:moveTo>
                  <a:cubicBezTo>
                    <a:pt x="1025601" y="501143"/>
                    <a:pt x="1305831" y="-1336"/>
                    <a:pt x="1933653" y="165973"/>
                  </a:cubicBezTo>
                  <a:cubicBezTo>
                    <a:pt x="2013166" y="179225"/>
                    <a:pt x="1765240" y="12194"/>
                    <a:pt x="1844753" y="25446"/>
                  </a:cubicBezTo>
                  <a:cubicBezTo>
                    <a:pt x="2378429" y="-91339"/>
                    <a:pt x="2531105" y="220087"/>
                    <a:pt x="2683781" y="427152"/>
                  </a:cubicBezTo>
                  <a:cubicBezTo>
                    <a:pt x="2761085" y="420526"/>
                    <a:pt x="2751699" y="252941"/>
                    <a:pt x="2816303" y="157415"/>
                  </a:cubicBezTo>
                  <a:cubicBezTo>
                    <a:pt x="3066161" y="380493"/>
                    <a:pt x="2890569" y="495622"/>
                    <a:pt x="2943577" y="667900"/>
                  </a:cubicBezTo>
                  <a:cubicBezTo>
                    <a:pt x="3725685" y="810729"/>
                    <a:pt x="3700011" y="1603054"/>
                    <a:pt x="3686252" y="1712890"/>
                  </a:cubicBezTo>
                  <a:cubicBezTo>
                    <a:pt x="3793143" y="1886226"/>
                    <a:pt x="3596752" y="1607240"/>
                    <a:pt x="3565876" y="1707919"/>
                  </a:cubicBezTo>
                  <a:cubicBezTo>
                    <a:pt x="3477529" y="2750976"/>
                    <a:pt x="3284545" y="2264510"/>
                    <a:pt x="3094598" y="2304267"/>
                  </a:cubicBezTo>
                  <a:cubicBezTo>
                    <a:pt x="2979746" y="2313102"/>
                    <a:pt x="3118341" y="2162358"/>
                    <a:pt x="3073339" y="2145793"/>
                  </a:cubicBezTo>
                  <a:cubicBezTo>
                    <a:pt x="2878974" y="2163463"/>
                    <a:pt x="2414043" y="1633376"/>
                    <a:pt x="2365728" y="1257346"/>
                  </a:cubicBezTo>
                  <a:cubicBezTo>
                    <a:pt x="2158387" y="2038672"/>
                    <a:pt x="1695665" y="2015204"/>
                    <a:pt x="1424824" y="2078980"/>
                  </a:cubicBezTo>
                  <a:cubicBezTo>
                    <a:pt x="1274633" y="2123154"/>
                    <a:pt x="1636030" y="1695772"/>
                    <a:pt x="1530289" y="1549446"/>
                  </a:cubicBezTo>
                  <a:cubicBezTo>
                    <a:pt x="1466237" y="1667611"/>
                    <a:pt x="1049345" y="2065728"/>
                    <a:pt x="629693" y="2158493"/>
                  </a:cubicBezTo>
                  <a:lnTo>
                    <a:pt x="616440" y="2344024"/>
                  </a:lnTo>
                  <a:cubicBezTo>
                    <a:pt x="-8621" y="2617902"/>
                    <a:pt x="117276" y="1620676"/>
                    <a:pt x="218876" y="1549997"/>
                  </a:cubicBezTo>
                  <a:cubicBezTo>
                    <a:pt x="179120" y="1483735"/>
                    <a:pt x="-93379" y="1812832"/>
                    <a:pt x="33345" y="1601901"/>
                  </a:cubicBezTo>
                  <a:cubicBezTo>
                    <a:pt x="89667" y="1056077"/>
                    <a:pt x="404131" y="789929"/>
                    <a:pt x="682703" y="714005"/>
                  </a:cubicBezTo>
                  <a:cubicBezTo>
                    <a:pt x="619478" y="587281"/>
                    <a:pt x="441954" y="549458"/>
                    <a:pt x="550179" y="276684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4C95D1AA-84E4-44B3-B204-C21A2E91A62B}"/>
                </a:ext>
              </a:extLst>
            </p:cNvPr>
            <p:cNvGrpSpPr/>
            <p:nvPr/>
          </p:nvGrpSpPr>
          <p:grpSpPr>
            <a:xfrm>
              <a:off x="322490" y="3627983"/>
              <a:ext cx="358801" cy="475134"/>
              <a:chOff x="5903823" y="4131202"/>
              <a:chExt cx="358801" cy="475134"/>
            </a:xfrm>
          </p:grpSpPr>
          <p:sp>
            <p:nvSpPr>
              <p:cNvPr id="96" name="Arc 95">
                <a:extLst>
                  <a:ext uri="{FF2B5EF4-FFF2-40B4-BE49-F238E27FC236}">
                    <a16:creationId xmlns:a16="http://schemas.microsoft.com/office/drawing/2014/main" id="{F946D59D-B3F0-4E5A-B4A3-D48FC699B704}"/>
                  </a:ext>
                </a:extLst>
              </p:cNvPr>
              <p:cNvSpPr/>
              <p:nvPr/>
            </p:nvSpPr>
            <p:spPr>
              <a:xfrm rot="8367204">
                <a:off x="5903823" y="4293292"/>
                <a:ext cx="313044" cy="313044"/>
              </a:xfrm>
              <a:prstGeom prst="arc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Arc 96">
                <a:extLst>
                  <a:ext uri="{FF2B5EF4-FFF2-40B4-BE49-F238E27FC236}">
                    <a16:creationId xmlns:a16="http://schemas.microsoft.com/office/drawing/2014/main" id="{432CB16C-0C2B-494E-A736-321AA09E5212}"/>
                  </a:ext>
                </a:extLst>
              </p:cNvPr>
              <p:cNvSpPr/>
              <p:nvPr/>
            </p:nvSpPr>
            <p:spPr>
              <a:xfrm rot="13344838">
                <a:off x="6041688" y="4131202"/>
                <a:ext cx="220936" cy="195848"/>
              </a:xfrm>
              <a:prstGeom prst="arc">
                <a:avLst>
                  <a:gd name="adj1" fmla="val 15103927"/>
                  <a:gd name="adj2" fmla="val 0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4429B7C5-051B-440D-8F9E-40A3A7384F3E}"/>
                </a:ext>
              </a:extLst>
            </p:cNvPr>
            <p:cNvGrpSpPr/>
            <p:nvPr/>
          </p:nvGrpSpPr>
          <p:grpSpPr>
            <a:xfrm>
              <a:off x="803014" y="2914650"/>
              <a:ext cx="576222" cy="769957"/>
              <a:chOff x="6384347" y="3417869"/>
              <a:chExt cx="576222" cy="769957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4E0A5451-7F88-4387-AB16-35843B4E448D}"/>
                  </a:ext>
                </a:extLst>
              </p:cNvPr>
              <p:cNvGrpSpPr/>
              <p:nvPr/>
            </p:nvGrpSpPr>
            <p:grpSpPr>
              <a:xfrm>
                <a:off x="6533863" y="3749808"/>
                <a:ext cx="324778" cy="438018"/>
                <a:chOff x="6533863" y="3749808"/>
                <a:chExt cx="324778" cy="438018"/>
              </a:xfrm>
            </p:grpSpPr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4CDD28E1-F0B8-457E-BFD1-4B6D38F8864E}"/>
                    </a:ext>
                  </a:extLst>
                </p:cNvPr>
                <p:cNvSpPr/>
                <p:nvPr/>
              </p:nvSpPr>
              <p:spPr>
                <a:xfrm>
                  <a:off x="6533863" y="3749808"/>
                  <a:ext cx="324778" cy="43801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EBE5AC48-B556-4B34-ACE1-0005F3CE570F}"/>
                    </a:ext>
                  </a:extLst>
                </p:cNvPr>
                <p:cNvSpPr/>
                <p:nvPr/>
              </p:nvSpPr>
              <p:spPr>
                <a:xfrm>
                  <a:off x="6624055" y="3862109"/>
                  <a:ext cx="88866" cy="10670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93" name="Arc 92">
                <a:extLst>
                  <a:ext uri="{FF2B5EF4-FFF2-40B4-BE49-F238E27FC236}">
                    <a16:creationId xmlns:a16="http://schemas.microsoft.com/office/drawing/2014/main" id="{57A95849-3BFE-4A7E-ABC4-E1A9050BAF72}"/>
                  </a:ext>
                </a:extLst>
              </p:cNvPr>
              <p:cNvSpPr/>
              <p:nvPr/>
            </p:nvSpPr>
            <p:spPr>
              <a:xfrm rot="19262054">
                <a:off x="6384347" y="3417869"/>
                <a:ext cx="576222" cy="576222"/>
              </a:xfrm>
              <a:prstGeom prst="arc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799C041F-04E1-4EF5-B2AD-E54031065F7D}"/>
                </a:ext>
              </a:extLst>
            </p:cNvPr>
            <p:cNvGrpSpPr/>
            <p:nvPr/>
          </p:nvGrpSpPr>
          <p:grpSpPr>
            <a:xfrm flipH="1">
              <a:off x="-519455" y="2951223"/>
              <a:ext cx="576222" cy="726130"/>
              <a:chOff x="6461108" y="3461696"/>
              <a:chExt cx="576222" cy="726130"/>
            </a:xfrm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1CDB6A34-91DD-4701-A7F8-9327E7BA0400}"/>
                  </a:ext>
                </a:extLst>
              </p:cNvPr>
              <p:cNvGrpSpPr/>
              <p:nvPr/>
            </p:nvGrpSpPr>
            <p:grpSpPr>
              <a:xfrm>
                <a:off x="6533863" y="3749808"/>
                <a:ext cx="324778" cy="438018"/>
                <a:chOff x="6533863" y="3749808"/>
                <a:chExt cx="324778" cy="438018"/>
              </a:xfrm>
            </p:grpSpPr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B128FCA8-FAA3-4E13-94D1-7250E0602F17}"/>
                    </a:ext>
                  </a:extLst>
                </p:cNvPr>
                <p:cNvSpPr/>
                <p:nvPr/>
              </p:nvSpPr>
              <p:spPr>
                <a:xfrm>
                  <a:off x="6533863" y="3749808"/>
                  <a:ext cx="324778" cy="43801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80597C56-AC3C-4FC9-A8F8-CDDA2DF7B29B}"/>
                    </a:ext>
                  </a:extLst>
                </p:cNvPr>
                <p:cNvSpPr/>
                <p:nvPr/>
              </p:nvSpPr>
              <p:spPr>
                <a:xfrm>
                  <a:off x="6624055" y="3862109"/>
                  <a:ext cx="88866" cy="10670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9" name="Arc 88">
                <a:extLst>
                  <a:ext uri="{FF2B5EF4-FFF2-40B4-BE49-F238E27FC236}">
                    <a16:creationId xmlns:a16="http://schemas.microsoft.com/office/drawing/2014/main" id="{56E918CF-CD78-4FFC-8E4D-5AA22FAE1CCF}"/>
                  </a:ext>
                </a:extLst>
              </p:cNvPr>
              <p:cNvSpPr/>
              <p:nvPr/>
            </p:nvSpPr>
            <p:spPr>
              <a:xfrm rot="19262054">
                <a:off x="6461108" y="3461696"/>
                <a:ext cx="576222" cy="576222"/>
              </a:xfrm>
              <a:prstGeom prst="arc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1F14591D-0784-4F8A-81E9-1784E0E580B6}"/>
                </a:ext>
              </a:extLst>
            </p:cNvPr>
            <p:cNvGrpSpPr/>
            <p:nvPr/>
          </p:nvGrpSpPr>
          <p:grpSpPr>
            <a:xfrm>
              <a:off x="-1006182" y="3330234"/>
              <a:ext cx="403119" cy="628585"/>
              <a:chOff x="-1006182" y="3330234"/>
              <a:chExt cx="403119" cy="628585"/>
            </a:xfrm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E2213804-D72E-43FD-9FAA-F01EB6FD4254}"/>
                  </a:ext>
                </a:extLst>
              </p:cNvPr>
              <p:cNvSpPr/>
              <p:nvPr/>
            </p:nvSpPr>
            <p:spPr>
              <a:xfrm flipH="1">
                <a:off x="-1006182" y="3330234"/>
                <a:ext cx="403119" cy="628585"/>
              </a:xfrm>
              <a:custGeom>
                <a:avLst/>
                <a:gdLst>
                  <a:gd name="connsiteX0" fmla="*/ 158469 w 403119"/>
                  <a:gd name="connsiteY0" fmla="*/ 0 h 628585"/>
                  <a:gd name="connsiteX1" fmla="*/ 155353 w 403119"/>
                  <a:gd name="connsiteY1" fmla="*/ 70908 h 628585"/>
                  <a:gd name="connsiteX2" fmla="*/ 11434 w 403119"/>
                  <a:gd name="connsiteY2" fmla="*/ 606784 h 628585"/>
                  <a:gd name="connsiteX3" fmla="*/ 0 w 403119"/>
                  <a:gd name="connsiteY3" fmla="*/ 628409 h 628585"/>
                  <a:gd name="connsiteX4" fmla="*/ 2155 w 403119"/>
                  <a:gd name="connsiteY4" fmla="*/ 628585 h 628585"/>
                  <a:gd name="connsiteX5" fmla="*/ 207209 w 403119"/>
                  <a:gd name="connsiteY5" fmla="*/ 3493 h 628585"/>
                  <a:gd name="connsiteX6" fmla="*/ 158469 w 403119"/>
                  <a:gd name="connsiteY6" fmla="*/ 0 h 628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3119" h="628585">
                    <a:moveTo>
                      <a:pt x="158469" y="0"/>
                    </a:moveTo>
                    <a:lnTo>
                      <a:pt x="155353" y="70908"/>
                    </a:lnTo>
                    <a:cubicBezTo>
                      <a:pt x="138341" y="263364"/>
                      <a:pt x="88142" y="444547"/>
                      <a:pt x="11434" y="606784"/>
                    </a:cubicBezTo>
                    <a:lnTo>
                      <a:pt x="0" y="628409"/>
                    </a:lnTo>
                    <a:lnTo>
                      <a:pt x="2155" y="628585"/>
                    </a:lnTo>
                    <a:cubicBezTo>
                      <a:pt x="428922" y="621437"/>
                      <a:pt x="543254" y="69493"/>
                      <a:pt x="207209" y="3493"/>
                    </a:cubicBezTo>
                    <a:lnTo>
                      <a:pt x="158469" y="0"/>
                    </a:ln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979C0B4-C8B1-4AF8-BC57-1619BE4CB31D}"/>
                  </a:ext>
                </a:extLst>
              </p:cNvPr>
              <p:cNvSpPr/>
              <p:nvPr/>
            </p:nvSpPr>
            <p:spPr>
              <a:xfrm rot="2983480">
                <a:off x="-851950" y="3554139"/>
                <a:ext cx="133149" cy="62919"/>
              </a:xfrm>
              <a:custGeom>
                <a:avLst/>
                <a:gdLst>
                  <a:gd name="connsiteX0" fmla="*/ 0 w 252412"/>
                  <a:gd name="connsiteY0" fmla="*/ 88106 h 88106"/>
                  <a:gd name="connsiteX1" fmla="*/ 252412 w 252412"/>
                  <a:gd name="connsiteY1" fmla="*/ 0 h 88106"/>
                  <a:gd name="connsiteX2" fmla="*/ 252412 w 252412"/>
                  <a:gd name="connsiteY2" fmla="*/ 0 h 88106"/>
                  <a:gd name="connsiteX0" fmla="*/ 0 w 252412"/>
                  <a:gd name="connsiteY0" fmla="*/ 90517 h 90517"/>
                  <a:gd name="connsiteX1" fmla="*/ 252412 w 252412"/>
                  <a:gd name="connsiteY1" fmla="*/ 2411 h 90517"/>
                  <a:gd name="connsiteX2" fmla="*/ 252412 w 252412"/>
                  <a:gd name="connsiteY2" fmla="*/ 2411 h 90517"/>
                  <a:gd name="connsiteX0" fmla="*/ 0 w 252412"/>
                  <a:gd name="connsiteY0" fmla="*/ 103447 h 103447"/>
                  <a:gd name="connsiteX1" fmla="*/ 252412 w 252412"/>
                  <a:gd name="connsiteY1" fmla="*/ 15341 h 103447"/>
                  <a:gd name="connsiteX2" fmla="*/ 252412 w 252412"/>
                  <a:gd name="connsiteY2" fmla="*/ 15341 h 103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2412" h="103447">
                    <a:moveTo>
                      <a:pt x="0" y="103447"/>
                    </a:moveTo>
                    <a:cubicBezTo>
                      <a:pt x="107949" y="-49747"/>
                      <a:pt x="203994" y="11373"/>
                      <a:pt x="252412" y="15341"/>
                    </a:cubicBezTo>
                    <a:lnTo>
                      <a:pt x="252412" y="15341"/>
                    </a:lnTo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BDDD546B-7807-49EE-8EB6-067D51379153}"/>
              </a:ext>
            </a:extLst>
          </p:cNvPr>
          <p:cNvGrpSpPr/>
          <p:nvPr/>
        </p:nvGrpSpPr>
        <p:grpSpPr>
          <a:xfrm>
            <a:off x="6861803" y="-1525088"/>
            <a:ext cx="4386678" cy="6273984"/>
            <a:chOff x="4509956" y="322762"/>
            <a:chExt cx="4386678" cy="6273984"/>
          </a:xfrm>
        </p:grpSpPr>
        <p:sp>
          <p:nvSpPr>
            <p:cNvPr id="123" name="Rectangle 113">
              <a:extLst>
                <a:ext uri="{FF2B5EF4-FFF2-40B4-BE49-F238E27FC236}">
                  <a16:creationId xmlns:a16="http://schemas.microsoft.com/office/drawing/2014/main" id="{C59DF526-0EDD-4CD5-B93E-C8A25289B8F0}"/>
                </a:ext>
              </a:extLst>
            </p:cNvPr>
            <p:cNvSpPr/>
            <p:nvPr/>
          </p:nvSpPr>
          <p:spPr>
            <a:xfrm>
              <a:off x="4509956" y="2657189"/>
              <a:ext cx="4386678" cy="3939557"/>
            </a:xfrm>
            <a:custGeom>
              <a:avLst/>
              <a:gdLst>
                <a:gd name="connsiteX0" fmla="*/ 0 w 1727200"/>
                <a:gd name="connsiteY0" fmla="*/ 0 h 3108712"/>
                <a:gd name="connsiteX1" fmla="*/ 1727200 w 1727200"/>
                <a:gd name="connsiteY1" fmla="*/ 0 h 3108712"/>
                <a:gd name="connsiteX2" fmla="*/ 1727200 w 1727200"/>
                <a:gd name="connsiteY2" fmla="*/ 3108712 h 3108712"/>
                <a:gd name="connsiteX3" fmla="*/ 0 w 1727200"/>
                <a:gd name="connsiteY3" fmla="*/ 3108712 h 3108712"/>
                <a:gd name="connsiteX4" fmla="*/ 0 w 1727200"/>
                <a:gd name="connsiteY4" fmla="*/ 0 h 3108712"/>
                <a:gd name="connsiteX0" fmla="*/ 0 w 2413000"/>
                <a:gd name="connsiteY0" fmla="*/ 0 h 3172212"/>
                <a:gd name="connsiteX1" fmla="*/ 2413000 w 2413000"/>
                <a:gd name="connsiteY1" fmla="*/ 63500 h 3172212"/>
                <a:gd name="connsiteX2" fmla="*/ 2413000 w 2413000"/>
                <a:gd name="connsiteY2" fmla="*/ 3172212 h 3172212"/>
                <a:gd name="connsiteX3" fmla="*/ 685800 w 2413000"/>
                <a:gd name="connsiteY3" fmla="*/ 3172212 h 3172212"/>
                <a:gd name="connsiteX4" fmla="*/ 0 w 2413000"/>
                <a:gd name="connsiteY4" fmla="*/ 0 h 3172212"/>
                <a:gd name="connsiteX0" fmla="*/ 0 w 2819400"/>
                <a:gd name="connsiteY0" fmla="*/ 0 h 3172212"/>
                <a:gd name="connsiteX1" fmla="*/ 2819400 w 2819400"/>
                <a:gd name="connsiteY1" fmla="*/ 12700 h 3172212"/>
                <a:gd name="connsiteX2" fmla="*/ 2413000 w 2819400"/>
                <a:gd name="connsiteY2" fmla="*/ 3172212 h 3172212"/>
                <a:gd name="connsiteX3" fmla="*/ 685800 w 2819400"/>
                <a:gd name="connsiteY3" fmla="*/ 3172212 h 3172212"/>
                <a:gd name="connsiteX4" fmla="*/ 0 w 2819400"/>
                <a:gd name="connsiteY4" fmla="*/ 0 h 3172212"/>
                <a:gd name="connsiteX0" fmla="*/ 0 w 2819400"/>
                <a:gd name="connsiteY0" fmla="*/ 0 h 3388112"/>
                <a:gd name="connsiteX1" fmla="*/ 2819400 w 2819400"/>
                <a:gd name="connsiteY1" fmla="*/ 12700 h 3388112"/>
                <a:gd name="connsiteX2" fmla="*/ 2413000 w 2819400"/>
                <a:gd name="connsiteY2" fmla="*/ 3172212 h 3388112"/>
                <a:gd name="connsiteX3" fmla="*/ 1473200 w 2819400"/>
                <a:gd name="connsiteY3" fmla="*/ 3388112 h 3388112"/>
                <a:gd name="connsiteX4" fmla="*/ 0 w 2819400"/>
                <a:gd name="connsiteY4" fmla="*/ 0 h 3388112"/>
                <a:gd name="connsiteX0" fmla="*/ 0 w 2819400"/>
                <a:gd name="connsiteY0" fmla="*/ 0 h 3388112"/>
                <a:gd name="connsiteX1" fmla="*/ 2819400 w 2819400"/>
                <a:gd name="connsiteY1" fmla="*/ 12700 h 3388112"/>
                <a:gd name="connsiteX2" fmla="*/ 1473200 w 2819400"/>
                <a:gd name="connsiteY2" fmla="*/ 3388112 h 3388112"/>
                <a:gd name="connsiteX3" fmla="*/ 0 w 2819400"/>
                <a:gd name="connsiteY3" fmla="*/ 0 h 3388112"/>
                <a:gd name="connsiteX0" fmla="*/ 35311 w 2854711"/>
                <a:gd name="connsiteY0" fmla="*/ 0 h 3388112"/>
                <a:gd name="connsiteX1" fmla="*/ 2854711 w 2854711"/>
                <a:gd name="connsiteY1" fmla="*/ 12700 h 3388112"/>
                <a:gd name="connsiteX2" fmla="*/ 1508511 w 2854711"/>
                <a:gd name="connsiteY2" fmla="*/ 3388112 h 3388112"/>
                <a:gd name="connsiteX3" fmla="*/ 35311 w 2854711"/>
                <a:gd name="connsiteY3" fmla="*/ 0 h 3388112"/>
                <a:gd name="connsiteX0" fmla="*/ 733476 w 3552876"/>
                <a:gd name="connsiteY0" fmla="*/ 0 h 3388112"/>
                <a:gd name="connsiteX1" fmla="*/ 3552876 w 3552876"/>
                <a:gd name="connsiteY1" fmla="*/ 12700 h 3388112"/>
                <a:gd name="connsiteX2" fmla="*/ 2206676 w 3552876"/>
                <a:gd name="connsiteY2" fmla="*/ 3388112 h 3388112"/>
                <a:gd name="connsiteX3" fmla="*/ 733476 w 3552876"/>
                <a:gd name="connsiteY3" fmla="*/ 0 h 3388112"/>
                <a:gd name="connsiteX0" fmla="*/ 733476 w 4111812"/>
                <a:gd name="connsiteY0" fmla="*/ 0 h 3388112"/>
                <a:gd name="connsiteX1" fmla="*/ 3552876 w 4111812"/>
                <a:gd name="connsiteY1" fmla="*/ 12700 h 3388112"/>
                <a:gd name="connsiteX2" fmla="*/ 2206676 w 4111812"/>
                <a:gd name="connsiteY2" fmla="*/ 3388112 h 3388112"/>
                <a:gd name="connsiteX3" fmla="*/ 733476 w 4111812"/>
                <a:gd name="connsiteY3" fmla="*/ 0 h 3388112"/>
                <a:gd name="connsiteX0" fmla="*/ 733476 w 4386678"/>
                <a:gd name="connsiteY0" fmla="*/ 0 h 3388112"/>
                <a:gd name="connsiteX1" fmla="*/ 3552876 w 4386678"/>
                <a:gd name="connsiteY1" fmla="*/ 12700 h 3388112"/>
                <a:gd name="connsiteX2" fmla="*/ 2206676 w 4386678"/>
                <a:gd name="connsiteY2" fmla="*/ 3388112 h 3388112"/>
                <a:gd name="connsiteX3" fmla="*/ 733476 w 4386678"/>
                <a:gd name="connsiteY3" fmla="*/ 0 h 3388112"/>
                <a:gd name="connsiteX0" fmla="*/ 733476 w 4386678"/>
                <a:gd name="connsiteY0" fmla="*/ 469912 h 3858024"/>
                <a:gd name="connsiteX1" fmla="*/ 3552876 w 4386678"/>
                <a:gd name="connsiteY1" fmla="*/ 482612 h 3858024"/>
                <a:gd name="connsiteX2" fmla="*/ 2206676 w 4386678"/>
                <a:gd name="connsiteY2" fmla="*/ 3858024 h 3858024"/>
                <a:gd name="connsiteX3" fmla="*/ 733476 w 4386678"/>
                <a:gd name="connsiteY3" fmla="*/ 469912 h 3858024"/>
                <a:gd name="connsiteX0" fmla="*/ 733476 w 4386678"/>
                <a:gd name="connsiteY0" fmla="*/ 551445 h 3939557"/>
                <a:gd name="connsiteX1" fmla="*/ 3552876 w 4386678"/>
                <a:gd name="connsiteY1" fmla="*/ 564145 h 3939557"/>
                <a:gd name="connsiteX2" fmla="*/ 2206676 w 4386678"/>
                <a:gd name="connsiteY2" fmla="*/ 3939557 h 3939557"/>
                <a:gd name="connsiteX3" fmla="*/ 733476 w 4386678"/>
                <a:gd name="connsiteY3" fmla="*/ 551445 h 3939557"/>
                <a:gd name="connsiteX0" fmla="*/ 733476 w 4386678"/>
                <a:gd name="connsiteY0" fmla="*/ 551445 h 3939557"/>
                <a:gd name="connsiteX1" fmla="*/ 3552876 w 4386678"/>
                <a:gd name="connsiteY1" fmla="*/ 564145 h 3939557"/>
                <a:gd name="connsiteX2" fmla="*/ 2206676 w 4386678"/>
                <a:gd name="connsiteY2" fmla="*/ 3939557 h 3939557"/>
                <a:gd name="connsiteX3" fmla="*/ 733476 w 4386678"/>
                <a:gd name="connsiteY3" fmla="*/ 551445 h 393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6678" h="3939557">
                  <a:moveTo>
                    <a:pt x="733476" y="551445"/>
                  </a:moveTo>
                  <a:cubicBezTo>
                    <a:pt x="2041576" y="-511122"/>
                    <a:pt x="3133776" y="229712"/>
                    <a:pt x="3552876" y="564145"/>
                  </a:cubicBezTo>
                  <a:cubicBezTo>
                    <a:pt x="5225043" y="2184582"/>
                    <a:pt x="4179409" y="3906620"/>
                    <a:pt x="2206676" y="3939557"/>
                  </a:cubicBezTo>
                  <a:cubicBezTo>
                    <a:pt x="-341791" y="3915086"/>
                    <a:pt x="-464557" y="1769716"/>
                    <a:pt x="733476" y="55144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5AEF7A39-8447-4DD4-BACA-A24DD9A71B39}"/>
                </a:ext>
              </a:extLst>
            </p:cNvPr>
            <p:cNvGrpSpPr/>
            <p:nvPr/>
          </p:nvGrpSpPr>
          <p:grpSpPr>
            <a:xfrm>
              <a:off x="4890123" y="326268"/>
              <a:ext cx="1427613" cy="2978518"/>
              <a:chOff x="4890123" y="326268"/>
              <a:chExt cx="1427613" cy="2978518"/>
            </a:xfrm>
          </p:grpSpPr>
          <p:sp>
            <p:nvSpPr>
              <p:cNvPr id="140" name="Rectangle 116">
                <a:extLst>
                  <a:ext uri="{FF2B5EF4-FFF2-40B4-BE49-F238E27FC236}">
                    <a16:creationId xmlns:a16="http://schemas.microsoft.com/office/drawing/2014/main" id="{6F95B7AE-8174-4BAA-A371-7EC8D83406D8}"/>
                  </a:ext>
                </a:extLst>
              </p:cNvPr>
              <p:cNvSpPr/>
              <p:nvPr/>
            </p:nvSpPr>
            <p:spPr>
              <a:xfrm>
                <a:off x="4890123" y="326268"/>
                <a:ext cx="1427613" cy="2978518"/>
              </a:xfrm>
              <a:custGeom>
                <a:avLst/>
                <a:gdLst>
                  <a:gd name="connsiteX0" fmla="*/ 0 w 1245486"/>
                  <a:gd name="connsiteY0" fmla="*/ 0 h 860813"/>
                  <a:gd name="connsiteX1" fmla="*/ 1245486 w 1245486"/>
                  <a:gd name="connsiteY1" fmla="*/ 0 h 860813"/>
                  <a:gd name="connsiteX2" fmla="*/ 1245486 w 1245486"/>
                  <a:gd name="connsiteY2" fmla="*/ 860813 h 860813"/>
                  <a:gd name="connsiteX3" fmla="*/ 0 w 1245486"/>
                  <a:gd name="connsiteY3" fmla="*/ 860813 h 860813"/>
                  <a:gd name="connsiteX4" fmla="*/ 0 w 1245486"/>
                  <a:gd name="connsiteY4" fmla="*/ 0 h 860813"/>
                  <a:gd name="connsiteX0" fmla="*/ 0 w 1601086"/>
                  <a:gd name="connsiteY0" fmla="*/ 25400 h 860813"/>
                  <a:gd name="connsiteX1" fmla="*/ 1601086 w 1601086"/>
                  <a:gd name="connsiteY1" fmla="*/ 0 h 860813"/>
                  <a:gd name="connsiteX2" fmla="*/ 1601086 w 1601086"/>
                  <a:gd name="connsiteY2" fmla="*/ 860813 h 860813"/>
                  <a:gd name="connsiteX3" fmla="*/ 355600 w 1601086"/>
                  <a:gd name="connsiteY3" fmla="*/ 860813 h 860813"/>
                  <a:gd name="connsiteX4" fmla="*/ 0 w 1601086"/>
                  <a:gd name="connsiteY4" fmla="*/ 25400 h 860813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1607273 w 1607273"/>
                  <a:gd name="connsiteY2" fmla="*/ 1600266 h 1600266"/>
                  <a:gd name="connsiteX3" fmla="*/ 361787 w 1607273"/>
                  <a:gd name="connsiteY3" fmla="*/ 1600266 h 1600266"/>
                  <a:gd name="connsiteX4" fmla="*/ 6187 w 1607273"/>
                  <a:gd name="connsiteY4" fmla="*/ 764853 h 1600266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361787 w 1607273"/>
                  <a:gd name="connsiteY2" fmla="*/ 1600266 h 1600266"/>
                  <a:gd name="connsiteX3" fmla="*/ 6187 w 1607273"/>
                  <a:gd name="connsiteY3" fmla="*/ 764853 h 1600266"/>
                  <a:gd name="connsiteX0" fmla="*/ 6187 w 1607273"/>
                  <a:gd name="connsiteY0" fmla="*/ 764853 h 965266"/>
                  <a:gd name="connsiteX1" fmla="*/ 1607273 w 1607273"/>
                  <a:gd name="connsiteY1" fmla="*/ 739453 h 965266"/>
                  <a:gd name="connsiteX2" fmla="*/ 234787 w 1607273"/>
                  <a:gd name="connsiteY2" fmla="*/ 965266 h 965266"/>
                  <a:gd name="connsiteX3" fmla="*/ 6187 w 1607273"/>
                  <a:gd name="connsiteY3" fmla="*/ 764853 h 965266"/>
                  <a:gd name="connsiteX0" fmla="*/ 10207 w 1115993"/>
                  <a:gd name="connsiteY0" fmla="*/ 940283 h 1140696"/>
                  <a:gd name="connsiteX1" fmla="*/ 1115993 w 1115993"/>
                  <a:gd name="connsiteY1" fmla="*/ 368783 h 1140696"/>
                  <a:gd name="connsiteX2" fmla="*/ 238807 w 1115993"/>
                  <a:gd name="connsiteY2" fmla="*/ 1140696 h 1140696"/>
                  <a:gd name="connsiteX3" fmla="*/ 10207 w 1115993"/>
                  <a:gd name="connsiteY3" fmla="*/ 940283 h 1140696"/>
                  <a:gd name="connsiteX0" fmla="*/ 5218 w 1131006"/>
                  <a:gd name="connsiteY0" fmla="*/ 2339370 h 2539783"/>
                  <a:gd name="connsiteX1" fmla="*/ 1111004 w 1131006"/>
                  <a:gd name="connsiteY1" fmla="*/ 1767870 h 2539783"/>
                  <a:gd name="connsiteX2" fmla="*/ 233818 w 1131006"/>
                  <a:gd name="connsiteY2" fmla="*/ 2539783 h 2539783"/>
                  <a:gd name="connsiteX3" fmla="*/ 5218 w 1131006"/>
                  <a:gd name="connsiteY3" fmla="*/ 2339370 h 2539783"/>
                  <a:gd name="connsiteX0" fmla="*/ 295472 w 1413384"/>
                  <a:gd name="connsiteY0" fmla="*/ 2805670 h 3006083"/>
                  <a:gd name="connsiteX1" fmla="*/ 1401258 w 1413384"/>
                  <a:gd name="connsiteY1" fmla="*/ 2234170 h 3006083"/>
                  <a:gd name="connsiteX2" fmla="*/ 524072 w 1413384"/>
                  <a:gd name="connsiteY2" fmla="*/ 3006083 h 3006083"/>
                  <a:gd name="connsiteX3" fmla="*/ 295472 w 1413384"/>
                  <a:gd name="connsiteY3" fmla="*/ 2805670 h 3006083"/>
                  <a:gd name="connsiteX0" fmla="*/ 278777 w 1427613"/>
                  <a:gd name="connsiteY0" fmla="*/ 2978518 h 3178931"/>
                  <a:gd name="connsiteX1" fmla="*/ 1384563 w 1427613"/>
                  <a:gd name="connsiteY1" fmla="*/ 2407018 h 3178931"/>
                  <a:gd name="connsiteX2" fmla="*/ 507377 w 1427613"/>
                  <a:gd name="connsiteY2" fmla="*/ 3178931 h 3178931"/>
                  <a:gd name="connsiteX3" fmla="*/ 278777 w 1427613"/>
                  <a:gd name="connsiteY3" fmla="*/ 2978518 h 3178931"/>
                  <a:gd name="connsiteX0" fmla="*/ 278777 w 1518986"/>
                  <a:gd name="connsiteY0" fmla="*/ 2978518 h 3178931"/>
                  <a:gd name="connsiteX1" fmla="*/ 1384563 w 1518986"/>
                  <a:gd name="connsiteY1" fmla="*/ 2407018 h 3178931"/>
                  <a:gd name="connsiteX2" fmla="*/ 1510677 w 1518986"/>
                  <a:gd name="connsiteY2" fmla="*/ 3070074 h 3178931"/>
                  <a:gd name="connsiteX3" fmla="*/ 507377 w 1518986"/>
                  <a:gd name="connsiteY3" fmla="*/ 3178931 h 3178931"/>
                  <a:gd name="connsiteX4" fmla="*/ 278777 w 1518986"/>
                  <a:gd name="connsiteY4" fmla="*/ 2978518 h 3178931"/>
                  <a:gd name="connsiteX0" fmla="*/ 278777 w 1449508"/>
                  <a:gd name="connsiteY0" fmla="*/ 2978518 h 3178931"/>
                  <a:gd name="connsiteX1" fmla="*/ 1384563 w 1449508"/>
                  <a:gd name="connsiteY1" fmla="*/ 2407018 h 3178931"/>
                  <a:gd name="connsiteX2" fmla="*/ 1438106 w 1449508"/>
                  <a:gd name="connsiteY2" fmla="*/ 2939446 h 3178931"/>
                  <a:gd name="connsiteX3" fmla="*/ 507377 w 1449508"/>
                  <a:gd name="connsiteY3" fmla="*/ 3178931 h 3178931"/>
                  <a:gd name="connsiteX4" fmla="*/ 278777 w 1449508"/>
                  <a:gd name="connsiteY4" fmla="*/ 2978518 h 3178931"/>
                  <a:gd name="connsiteX0" fmla="*/ 1438106 w 1529546"/>
                  <a:gd name="connsiteY0" fmla="*/ 2939446 h 3178931"/>
                  <a:gd name="connsiteX1" fmla="*/ 507377 w 1529546"/>
                  <a:gd name="connsiteY1" fmla="*/ 3178931 h 3178931"/>
                  <a:gd name="connsiteX2" fmla="*/ 278777 w 1529546"/>
                  <a:gd name="connsiteY2" fmla="*/ 2978518 h 3178931"/>
                  <a:gd name="connsiteX3" fmla="*/ 1384563 w 1529546"/>
                  <a:gd name="connsiteY3" fmla="*/ 2407018 h 3178931"/>
                  <a:gd name="connsiteX4" fmla="*/ 1529546 w 1529546"/>
                  <a:gd name="connsiteY4" fmla="*/ 3030886 h 3178931"/>
                  <a:gd name="connsiteX0" fmla="*/ 1438106 w 1438106"/>
                  <a:gd name="connsiteY0" fmla="*/ 2939446 h 3178931"/>
                  <a:gd name="connsiteX1" fmla="*/ 507377 w 1438106"/>
                  <a:gd name="connsiteY1" fmla="*/ 3178931 h 3178931"/>
                  <a:gd name="connsiteX2" fmla="*/ 278777 w 1438106"/>
                  <a:gd name="connsiteY2" fmla="*/ 2978518 h 3178931"/>
                  <a:gd name="connsiteX3" fmla="*/ 1384563 w 1438106"/>
                  <a:gd name="connsiteY3" fmla="*/ 2407018 h 3178931"/>
                  <a:gd name="connsiteX0" fmla="*/ 507377 w 1427613"/>
                  <a:gd name="connsiteY0" fmla="*/ 3178931 h 3178931"/>
                  <a:gd name="connsiteX1" fmla="*/ 278777 w 1427613"/>
                  <a:gd name="connsiteY1" fmla="*/ 2978518 h 3178931"/>
                  <a:gd name="connsiteX2" fmla="*/ 1384563 w 1427613"/>
                  <a:gd name="connsiteY2" fmla="*/ 2407018 h 3178931"/>
                  <a:gd name="connsiteX0" fmla="*/ 278777 w 1427613"/>
                  <a:gd name="connsiteY0" fmla="*/ 2978518 h 2978518"/>
                  <a:gd name="connsiteX1" fmla="*/ 1384563 w 1427613"/>
                  <a:gd name="connsiteY1" fmla="*/ 2407018 h 297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27613" h="2978518">
                    <a:moveTo>
                      <a:pt x="278777" y="2978518"/>
                    </a:moveTo>
                    <a:cubicBezTo>
                      <a:pt x="-838528" y="-270263"/>
                      <a:pt x="1790668" y="-1421729"/>
                      <a:pt x="1384563" y="2407018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267BCFCD-E6C4-43DD-A878-394571989CE5}"/>
                  </a:ext>
                </a:extLst>
              </p:cNvPr>
              <p:cNvSpPr/>
              <p:nvPr/>
            </p:nvSpPr>
            <p:spPr>
              <a:xfrm>
                <a:off x="5223639" y="1264359"/>
                <a:ext cx="819736" cy="1852986"/>
              </a:xfrm>
              <a:custGeom>
                <a:avLst/>
                <a:gdLst>
                  <a:gd name="connsiteX0" fmla="*/ 421408 w 819736"/>
                  <a:gd name="connsiteY0" fmla="*/ 56 h 1852986"/>
                  <a:gd name="connsiteX1" fmla="*/ 819736 w 819736"/>
                  <a:gd name="connsiteY1" fmla="*/ 1457542 h 1852986"/>
                  <a:gd name="connsiteX2" fmla="*/ 819247 w 819736"/>
                  <a:gd name="connsiteY2" fmla="*/ 1498700 h 1852986"/>
                  <a:gd name="connsiteX3" fmla="*/ 715316 w 819736"/>
                  <a:gd name="connsiteY3" fmla="*/ 1535142 h 1852986"/>
                  <a:gd name="connsiteX4" fmla="*/ 247921 w 819736"/>
                  <a:gd name="connsiteY4" fmla="*/ 1778563 h 1852986"/>
                  <a:gd name="connsiteX5" fmla="*/ 141338 w 819736"/>
                  <a:gd name="connsiteY5" fmla="*/ 1852986 h 1852986"/>
                  <a:gd name="connsiteX6" fmla="*/ 136781 w 819736"/>
                  <a:gd name="connsiteY6" fmla="*/ 1840695 h 1852986"/>
                  <a:gd name="connsiteX7" fmla="*/ 421408 w 819736"/>
                  <a:gd name="connsiteY7" fmla="*/ 56 h 1852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9736" h="1852986">
                    <a:moveTo>
                      <a:pt x="421408" y="56"/>
                    </a:moveTo>
                    <a:cubicBezTo>
                      <a:pt x="620705" y="5532"/>
                      <a:pt x="816368" y="409754"/>
                      <a:pt x="819736" y="1457542"/>
                    </a:cubicBezTo>
                    <a:lnTo>
                      <a:pt x="819247" y="1498700"/>
                    </a:lnTo>
                    <a:lnTo>
                      <a:pt x="715316" y="1535142"/>
                    </a:lnTo>
                    <a:cubicBezTo>
                      <a:pt x="563933" y="1593140"/>
                      <a:pt x="407837" y="1672841"/>
                      <a:pt x="247921" y="1778563"/>
                    </a:cubicBezTo>
                    <a:lnTo>
                      <a:pt x="141338" y="1852986"/>
                    </a:lnTo>
                    <a:lnTo>
                      <a:pt x="136781" y="1840695"/>
                    </a:lnTo>
                    <a:cubicBezTo>
                      <a:pt x="-184658" y="880811"/>
                      <a:pt x="122463" y="-8157"/>
                      <a:pt x="421408" y="5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C02D4189-AE8E-4093-82FD-A67E4A7D73AD}"/>
                </a:ext>
              </a:extLst>
            </p:cNvPr>
            <p:cNvGrpSpPr/>
            <p:nvPr/>
          </p:nvGrpSpPr>
          <p:grpSpPr>
            <a:xfrm>
              <a:off x="6950355" y="4517510"/>
              <a:ext cx="766485" cy="676491"/>
              <a:chOff x="6950355" y="4517510"/>
              <a:chExt cx="766485" cy="676491"/>
            </a:xfrm>
          </p:grpSpPr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1A5A60A6-21FE-488A-9590-A640932CE151}"/>
                  </a:ext>
                </a:extLst>
              </p:cNvPr>
              <p:cNvSpPr/>
              <p:nvPr/>
            </p:nvSpPr>
            <p:spPr>
              <a:xfrm rot="2411569">
                <a:off x="6950355" y="4517510"/>
                <a:ext cx="766485" cy="676491"/>
              </a:xfrm>
              <a:prstGeom prst="ellipse">
                <a:avLst/>
              </a:prstGeom>
              <a:solidFill>
                <a:schemeClr val="tx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0335F3A0-232C-4F22-9CB1-8497714D0A94}"/>
                  </a:ext>
                </a:extLst>
              </p:cNvPr>
              <p:cNvSpPr/>
              <p:nvPr/>
            </p:nvSpPr>
            <p:spPr>
              <a:xfrm>
                <a:off x="6995411" y="4684523"/>
                <a:ext cx="203200" cy="301813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20D7BA5B-AA25-4949-8DAB-FD8E6CC6693A}"/>
                  </a:ext>
                </a:extLst>
              </p:cNvPr>
              <p:cNvSpPr/>
              <p:nvPr/>
            </p:nvSpPr>
            <p:spPr>
              <a:xfrm rot="2828134">
                <a:off x="7109337" y="4548662"/>
                <a:ext cx="85355" cy="12285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0C9604CF-2904-41F2-AEBE-9CB384FEE62C}"/>
                </a:ext>
              </a:extLst>
            </p:cNvPr>
            <p:cNvGrpSpPr/>
            <p:nvPr/>
          </p:nvGrpSpPr>
          <p:grpSpPr>
            <a:xfrm>
              <a:off x="6153150" y="5370838"/>
              <a:ext cx="924811" cy="504717"/>
              <a:chOff x="6153150" y="5370838"/>
              <a:chExt cx="924811" cy="504717"/>
            </a:xfrm>
          </p:grpSpPr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FF007817-3AD1-44B4-9917-D58CDBDEBEA3}"/>
                  </a:ext>
                </a:extLst>
              </p:cNvPr>
              <p:cNvSpPr/>
              <p:nvPr/>
            </p:nvSpPr>
            <p:spPr>
              <a:xfrm>
                <a:off x="6153150" y="5645151"/>
                <a:ext cx="460375" cy="230404"/>
              </a:xfrm>
              <a:custGeom>
                <a:avLst/>
                <a:gdLst>
                  <a:gd name="connsiteX0" fmla="*/ 460375 w 460375"/>
                  <a:gd name="connsiteY0" fmla="*/ 0 h 47625"/>
                  <a:gd name="connsiteX1" fmla="*/ 0 w 460375"/>
                  <a:gd name="connsiteY1" fmla="*/ 47625 h 47625"/>
                  <a:gd name="connsiteX2" fmla="*/ 0 w 460375"/>
                  <a:gd name="connsiteY2" fmla="*/ 47625 h 47625"/>
                  <a:gd name="connsiteX0" fmla="*/ 460375 w 460375"/>
                  <a:gd name="connsiteY0" fmla="*/ 0 h 198755"/>
                  <a:gd name="connsiteX1" fmla="*/ 0 w 460375"/>
                  <a:gd name="connsiteY1" fmla="*/ 47625 h 198755"/>
                  <a:gd name="connsiteX2" fmla="*/ 0 w 460375"/>
                  <a:gd name="connsiteY2" fmla="*/ 47625 h 198755"/>
                  <a:gd name="connsiteX0" fmla="*/ 460375 w 460375"/>
                  <a:gd name="connsiteY0" fmla="*/ 0 h 230404"/>
                  <a:gd name="connsiteX1" fmla="*/ 0 w 460375"/>
                  <a:gd name="connsiteY1" fmla="*/ 47625 h 230404"/>
                  <a:gd name="connsiteX2" fmla="*/ 0 w 460375"/>
                  <a:gd name="connsiteY2" fmla="*/ 47625 h 230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375" h="230404">
                    <a:moveTo>
                      <a:pt x="460375" y="0"/>
                    </a:moveTo>
                    <a:cubicBezTo>
                      <a:pt x="459317" y="152400"/>
                      <a:pt x="105833" y="406400"/>
                      <a:pt x="0" y="47625"/>
                    </a:cubicBezTo>
                    <a:lnTo>
                      <a:pt x="0" y="47625"/>
                    </a:lnTo>
                  </a:path>
                </a:pathLst>
              </a:cu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F381B180-F224-4102-B77E-38A7C6A120EC}"/>
                  </a:ext>
                </a:extLst>
              </p:cNvPr>
              <p:cNvSpPr/>
              <p:nvPr/>
            </p:nvSpPr>
            <p:spPr>
              <a:xfrm flipH="1">
                <a:off x="6617586" y="5643781"/>
                <a:ext cx="460375" cy="230404"/>
              </a:xfrm>
              <a:custGeom>
                <a:avLst/>
                <a:gdLst>
                  <a:gd name="connsiteX0" fmla="*/ 460375 w 460375"/>
                  <a:gd name="connsiteY0" fmla="*/ 0 h 47625"/>
                  <a:gd name="connsiteX1" fmla="*/ 0 w 460375"/>
                  <a:gd name="connsiteY1" fmla="*/ 47625 h 47625"/>
                  <a:gd name="connsiteX2" fmla="*/ 0 w 460375"/>
                  <a:gd name="connsiteY2" fmla="*/ 47625 h 47625"/>
                  <a:gd name="connsiteX0" fmla="*/ 460375 w 460375"/>
                  <a:gd name="connsiteY0" fmla="*/ 0 h 198755"/>
                  <a:gd name="connsiteX1" fmla="*/ 0 w 460375"/>
                  <a:gd name="connsiteY1" fmla="*/ 47625 h 198755"/>
                  <a:gd name="connsiteX2" fmla="*/ 0 w 460375"/>
                  <a:gd name="connsiteY2" fmla="*/ 47625 h 198755"/>
                  <a:gd name="connsiteX0" fmla="*/ 460375 w 460375"/>
                  <a:gd name="connsiteY0" fmla="*/ 0 h 230404"/>
                  <a:gd name="connsiteX1" fmla="*/ 0 w 460375"/>
                  <a:gd name="connsiteY1" fmla="*/ 47625 h 230404"/>
                  <a:gd name="connsiteX2" fmla="*/ 0 w 460375"/>
                  <a:gd name="connsiteY2" fmla="*/ 47625 h 230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375" h="230404">
                    <a:moveTo>
                      <a:pt x="460375" y="0"/>
                    </a:moveTo>
                    <a:cubicBezTo>
                      <a:pt x="459317" y="152400"/>
                      <a:pt x="105833" y="406400"/>
                      <a:pt x="0" y="47625"/>
                    </a:cubicBezTo>
                    <a:lnTo>
                      <a:pt x="0" y="47625"/>
                    </a:lnTo>
                  </a:path>
                </a:pathLst>
              </a:cu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6" name="Oval 126">
                <a:extLst>
                  <a:ext uri="{FF2B5EF4-FFF2-40B4-BE49-F238E27FC236}">
                    <a16:creationId xmlns:a16="http://schemas.microsoft.com/office/drawing/2014/main" id="{190A2768-2BCB-4B63-9E1D-B4D10D8842E2}"/>
                  </a:ext>
                </a:extLst>
              </p:cNvPr>
              <p:cNvSpPr/>
              <p:nvPr/>
            </p:nvSpPr>
            <p:spPr>
              <a:xfrm>
                <a:off x="6406608" y="5370838"/>
                <a:ext cx="413834" cy="296557"/>
              </a:xfrm>
              <a:custGeom>
                <a:avLst/>
                <a:gdLst>
                  <a:gd name="connsiteX0" fmla="*/ 0 w 457200"/>
                  <a:gd name="connsiteY0" fmla="*/ 265113 h 530225"/>
                  <a:gd name="connsiteX1" fmla="*/ 228600 w 457200"/>
                  <a:gd name="connsiteY1" fmla="*/ 0 h 530225"/>
                  <a:gd name="connsiteX2" fmla="*/ 457200 w 457200"/>
                  <a:gd name="connsiteY2" fmla="*/ 265113 h 530225"/>
                  <a:gd name="connsiteX3" fmla="*/ 228600 w 457200"/>
                  <a:gd name="connsiteY3" fmla="*/ 530226 h 530225"/>
                  <a:gd name="connsiteX4" fmla="*/ 0 w 457200"/>
                  <a:gd name="connsiteY4" fmla="*/ 265113 h 530225"/>
                  <a:gd name="connsiteX0" fmla="*/ 0 w 463554"/>
                  <a:gd name="connsiteY0" fmla="*/ 33140 h 298253"/>
                  <a:gd name="connsiteX1" fmla="*/ 457200 w 463554"/>
                  <a:gd name="connsiteY1" fmla="*/ 33140 h 298253"/>
                  <a:gd name="connsiteX2" fmla="*/ 228600 w 463554"/>
                  <a:gd name="connsiteY2" fmla="*/ 298253 h 298253"/>
                  <a:gd name="connsiteX3" fmla="*/ 0 w 463554"/>
                  <a:gd name="connsiteY3" fmla="*/ 33140 h 298253"/>
                  <a:gd name="connsiteX0" fmla="*/ 0 w 433505"/>
                  <a:gd name="connsiteY0" fmla="*/ 48443 h 288288"/>
                  <a:gd name="connsiteX1" fmla="*/ 428625 w 433505"/>
                  <a:gd name="connsiteY1" fmla="*/ 23043 h 288288"/>
                  <a:gd name="connsiteX2" fmla="*/ 200025 w 433505"/>
                  <a:gd name="connsiteY2" fmla="*/ 288156 h 288288"/>
                  <a:gd name="connsiteX3" fmla="*/ 0 w 433505"/>
                  <a:gd name="connsiteY3" fmla="*/ 48443 h 288288"/>
                  <a:gd name="connsiteX0" fmla="*/ 4489 w 413102"/>
                  <a:gd name="connsiteY0" fmla="*/ 24822 h 264553"/>
                  <a:gd name="connsiteX1" fmla="*/ 407714 w 413102"/>
                  <a:gd name="connsiteY1" fmla="*/ 37522 h 264553"/>
                  <a:gd name="connsiteX2" fmla="*/ 204514 w 413102"/>
                  <a:gd name="connsiteY2" fmla="*/ 264535 h 264553"/>
                  <a:gd name="connsiteX3" fmla="*/ 4489 w 413102"/>
                  <a:gd name="connsiteY3" fmla="*/ 24822 h 264553"/>
                  <a:gd name="connsiteX0" fmla="*/ 4489 w 413102"/>
                  <a:gd name="connsiteY0" fmla="*/ 49421 h 289152"/>
                  <a:gd name="connsiteX1" fmla="*/ 407714 w 413102"/>
                  <a:gd name="connsiteY1" fmla="*/ 62121 h 289152"/>
                  <a:gd name="connsiteX2" fmla="*/ 204514 w 413102"/>
                  <a:gd name="connsiteY2" fmla="*/ 289134 h 289152"/>
                  <a:gd name="connsiteX3" fmla="*/ 4489 w 413102"/>
                  <a:gd name="connsiteY3" fmla="*/ 49421 h 289152"/>
                  <a:gd name="connsiteX0" fmla="*/ 5221 w 413834"/>
                  <a:gd name="connsiteY0" fmla="*/ 56826 h 296557"/>
                  <a:gd name="connsiteX1" fmla="*/ 408446 w 413834"/>
                  <a:gd name="connsiteY1" fmla="*/ 69526 h 296557"/>
                  <a:gd name="connsiteX2" fmla="*/ 205246 w 413834"/>
                  <a:gd name="connsiteY2" fmla="*/ 296539 h 296557"/>
                  <a:gd name="connsiteX3" fmla="*/ 5221 w 413834"/>
                  <a:gd name="connsiteY3" fmla="*/ 56826 h 296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3834" h="296557">
                    <a:moveTo>
                      <a:pt x="5221" y="56826"/>
                    </a:moveTo>
                    <a:cubicBezTo>
                      <a:pt x="42263" y="-3234"/>
                      <a:pt x="351296" y="-38160"/>
                      <a:pt x="408446" y="69526"/>
                    </a:cubicBezTo>
                    <a:cubicBezTo>
                      <a:pt x="446546" y="113712"/>
                      <a:pt x="272450" y="298656"/>
                      <a:pt x="205246" y="296539"/>
                    </a:cubicBezTo>
                    <a:cubicBezTo>
                      <a:pt x="138042" y="294422"/>
                      <a:pt x="-31821" y="116886"/>
                      <a:pt x="5221" y="5682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0512B0-1A59-4BB5-A885-610B25AF7499}"/>
                </a:ext>
              </a:extLst>
            </p:cNvPr>
            <p:cNvGrpSpPr/>
            <p:nvPr/>
          </p:nvGrpSpPr>
          <p:grpSpPr>
            <a:xfrm>
              <a:off x="5598435" y="4517509"/>
              <a:ext cx="766485" cy="676491"/>
              <a:chOff x="6950355" y="4517510"/>
              <a:chExt cx="766485" cy="676491"/>
            </a:xfrm>
          </p:grpSpPr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C7DF950E-6EE7-40B3-9ECC-14EBB19D8931}"/>
                  </a:ext>
                </a:extLst>
              </p:cNvPr>
              <p:cNvSpPr/>
              <p:nvPr/>
            </p:nvSpPr>
            <p:spPr>
              <a:xfrm rot="2411569">
                <a:off x="6950355" y="4517510"/>
                <a:ext cx="766485" cy="676491"/>
              </a:xfrm>
              <a:prstGeom prst="ellipse">
                <a:avLst/>
              </a:prstGeom>
              <a:solidFill>
                <a:schemeClr val="tx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DF07A176-F194-4B9D-AA8E-DF37C7115173}"/>
                  </a:ext>
                </a:extLst>
              </p:cNvPr>
              <p:cNvSpPr/>
              <p:nvPr/>
            </p:nvSpPr>
            <p:spPr>
              <a:xfrm>
                <a:off x="6995411" y="4684523"/>
                <a:ext cx="203200" cy="301813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BABFDD4E-870C-448D-8B93-249E231CF059}"/>
                  </a:ext>
                </a:extLst>
              </p:cNvPr>
              <p:cNvSpPr/>
              <p:nvPr/>
            </p:nvSpPr>
            <p:spPr>
              <a:xfrm rot="2828134">
                <a:off x="7109337" y="4548662"/>
                <a:ext cx="85355" cy="12285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76358186-06BB-4E47-9144-976C6CA86831}"/>
                </a:ext>
              </a:extLst>
            </p:cNvPr>
            <p:cNvGrpSpPr/>
            <p:nvPr/>
          </p:nvGrpSpPr>
          <p:grpSpPr>
            <a:xfrm flipH="1">
              <a:off x="6984093" y="322762"/>
              <a:ext cx="1427613" cy="2978518"/>
              <a:chOff x="4890124" y="326268"/>
              <a:chExt cx="1427613" cy="2978518"/>
            </a:xfrm>
          </p:grpSpPr>
          <p:sp>
            <p:nvSpPr>
              <p:cNvPr id="129" name="Rectangle 116">
                <a:extLst>
                  <a:ext uri="{FF2B5EF4-FFF2-40B4-BE49-F238E27FC236}">
                    <a16:creationId xmlns:a16="http://schemas.microsoft.com/office/drawing/2014/main" id="{757EFC6A-9609-4628-8839-8E336CFAC2B8}"/>
                  </a:ext>
                </a:extLst>
              </p:cNvPr>
              <p:cNvSpPr/>
              <p:nvPr/>
            </p:nvSpPr>
            <p:spPr>
              <a:xfrm>
                <a:off x="4890124" y="326268"/>
                <a:ext cx="1427613" cy="2978518"/>
              </a:xfrm>
              <a:custGeom>
                <a:avLst/>
                <a:gdLst>
                  <a:gd name="connsiteX0" fmla="*/ 0 w 1245486"/>
                  <a:gd name="connsiteY0" fmla="*/ 0 h 860813"/>
                  <a:gd name="connsiteX1" fmla="*/ 1245486 w 1245486"/>
                  <a:gd name="connsiteY1" fmla="*/ 0 h 860813"/>
                  <a:gd name="connsiteX2" fmla="*/ 1245486 w 1245486"/>
                  <a:gd name="connsiteY2" fmla="*/ 860813 h 860813"/>
                  <a:gd name="connsiteX3" fmla="*/ 0 w 1245486"/>
                  <a:gd name="connsiteY3" fmla="*/ 860813 h 860813"/>
                  <a:gd name="connsiteX4" fmla="*/ 0 w 1245486"/>
                  <a:gd name="connsiteY4" fmla="*/ 0 h 860813"/>
                  <a:gd name="connsiteX0" fmla="*/ 0 w 1601086"/>
                  <a:gd name="connsiteY0" fmla="*/ 25400 h 860813"/>
                  <a:gd name="connsiteX1" fmla="*/ 1601086 w 1601086"/>
                  <a:gd name="connsiteY1" fmla="*/ 0 h 860813"/>
                  <a:gd name="connsiteX2" fmla="*/ 1601086 w 1601086"/>
                  <a:gd name="connsiteY2" fmla="*/ 860813 h 860813"/>
                  <a:gd name="connsiteX3" fmla="*/ 355600 w 1601086"/>
                  <a:gd name="connsiteY3" fmla="*/ 860813 h 860813"/>
                  <a:gd name="connsiteX4" fmla="*/ 0 w 1601086"/>
                  <a:gd name="connsiteY4" fmla="*/ 25400 h 860813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1607273 w 1607273"/>
                  <a:gd name="connsiteY2" fmla="*/ 1600266 h 1600266"/>
                  <a:gd name="connsiteX3" fmla="*/ 361787 w 1607273"/>
                  <a:gd name="connsiteY3" fmla="*/ 1600266 h 1600266"/>
                  <a:gd name="connsiteX4" fmla="*/ 6187 w 1607273"/>
                  <a:gd name="connsiteY4" fmla="*/ 764853 h 1600266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361787 w 1607273"/>
                  <a:gd name="connsiteY2" fmla="*/ 1600266 h 1600266"/>
                  <a:gd name="connsiteX3" fmla="*/ 6187 w 1607273"/>
                  <a:gd name="connsiteY3" fmla="*/ 764853 h 1600266"/>
                  <a:gd name="connsiteX0" fmla="*/ 6187 w 1607273"/>
                  <a:gd name="connsiteY0" fmla="*/ 764853 h 965266"/>
                  <a:gd name="connsiteX1" fmla="*/ 1607273 w 1607273"/>
                  <a:gd name="connsiteY1" fmla="*/ 739453 h 965266"/>
                  <a:gd name="connsiteX2" fmla="*/ 234787 w 1607273"/>
                  <a:gd name="connsiteY2" fmla="*/ 965266 h 965266"/>
                  <a:gd name="connsiteX3" fmla="*/ 6187 w 1607273"/>
                  <a:gd name="connsiteY3" fmla="*/ 764853 h 965266"/>
                  <a:gd name="connsiteX0" fmla="*/ 10207 w 1115993"/>
                  <a:gd name="connsiteY0" fmla="*/ 940283 h 1140696"/>
                  <a:gd name="connsiteX1" fmla="*/ 1115993 w 1115993"/>
                  <a:gd name="connsiteY1" fmla="*/ 368783 h 1140696"/>
                  <a:gd name="connsiteX2" fmla="*/ 238807 w 1115993"/>
                  <a:gd name="connsiteY2" fmla="*/ 1140696 h 1140696"/>
                  <a:gd name="connsiteX3" fmla="*/ 10207 w 1115993"/>
                  <a:gd name="connsiteY3" fmla="*/ 940283 h 1140696"/>
                  <a:gd name="connsiteX0" fmla="*/ 5218 w 1131006"/>
                  <a:gd name="connsiteY0" fmla="*/ 2339370 h 2539783"/>
                  <a:gd name="connsiteX1" fmla="*/ 1111004 w 1131006"/>
                  <a:gd name="connsiteY1" fmla="*/ 1767870 h 2539783"/>
                  <a:gd name="connsiteX2" fmla="*/ 233818 w 1131006"/>
                  <a:gd name="connsiteY2" fmla="*/ 2539783 h 2539783"/>
                  <a:gd name="connsiteX3" fmla="*/ 5218 w 1131006"/>
                  <a:gd name="connsiteY3" fmla="*/ 2339370 h 2539783"/>
                  <a:gd name="connsiteX0" fmla="*/ 295472 w 1413384"/>
                  <a:gd name="connsiteY0" fmla="*/ 2805670 h 3006083"/>
                  <a:gd name="connsiteX1" fmla="*/ 1401258 w 1413384"/>
                  <a:gd name="connsiteY1" fmla="*/ 2234170 h 3006083"/>
                  <a:gd name="connsiteX2" fmla="*/ 524072 w 1413384"/>
                  <a:gd name="connsiteY2" fmla="*/ 3006083 h 3006083"/>
                  <a:gd name="connsiteX3" fmla="*/ 295472 w 1413384"/>
                  <a:gd name="connsiteY3" fmla="*/ 2805670 h 3006083"/>
                  <a:gd name="connsiteX0" fmla="*/ 278777 w 1427613"/>
                  <a:gd name="connsiteY0" fmla="*/ 2978518 h 3178931"/>
                  <a:gd name="connsiteX1" fmla="*/ 1384563 w 1427613"/>
                  <a:gd name="connsiteY1" fmla="*/ 2407018 h 3178931"/>
                  <a:gd name="connsiteX2" fmla="*/ 507377 w 1427613"/>
                  <a:gd name="connsiteY2" fmla="*/ 3178931 h 3178931"/>
                  <a:gd name="connsiteX3" fmla="*/ 278777 w 1427613"/>
                  <a:gd name="connsiteY3" fmla="*/ 2978518 h 3178931"/>
                  <a:gd name="connsiteX0" fmla="*/ 278777 w 1518986"/>
                  <a:gd name="connsiteY0" fmla="*/ 2978518 h 3178931"/>
                  <a:gd name="connsiteX1" fmla="*/ 1384563 w 1518986"/>
                  <a:gd name="connsiteY1" fmla="*/ 2407018 h 3178931"/>
                  <a:gd name="connsiteX2" fmla="*/ 1510677 w 1518986"/>
                  <a:gd name="connsiteY2" fmla="*/ 3070074 h 3178931"/>
                  <a:gd name="connsiteX3" fmla="*/ 507377 w 1518986"/>
                  <a:gd name="connsiteY3" fmla="*/ 3178931 h 3178931"/>
                  <a:gd name="connsiteX4" fmla="*/ 278777 w 1518986"/>
                  <a:gd name="connsiteY4" fmla="*/ 2978518 h 3178931"/>
                  <a:gd name="connsiteX0" fmla="*/ 278777 w 1449508"/>
                  <a:gd name="connsiteY0" fmla="*/ 2978518 h 3178931"/>
                  <a:gd name="connsiteX1" fmla="*/ 1384563 w 1449508"/>
                  <a:gd name="connsiteY1" fmla="*/ 2407018 h 3178931"/>
                  <a:gd name="connsiteX2" fmla="*/ 1438106 w 1449508"/>
                  <a:gd name="connsiteY2" fmla="*/ 2939446 h 3178931"/>
                  <a:gd name="connsiteX3" fmla="*/ 507377 w 1449508"/>
                  <a:gd name="connsiteY3" fmla="*/ 3178931 h 3178931"/>
                  <a:gd name="connsiteX4" fmla="*/ 278777 w 1449508"/>
                  <a:gd name="connsiteY4" fmla="*/ 2978518 h 3178931"/>
                  <a:gd name="connsiteX0" fmla="*/ 507377 w 1449508"/>
                  <a:gd name="connsiteY0" fmla="*/ 3178931 h 3270371"/>
                  <a:gd name="connsiteX1" fmla="*/ 278777 w 1449508"/>
                  <a:gd name="connsiteY1" fmla="*/ 2978518 h 3270371"/>
                  <a:gd name="connsiteX2" fmla="*/ 1384563 w 1449508"/>
                  <a:gd name="connsiteY2" fmla="*/ 2407018 h 3270371"/>
                  <a:gd name="connsiteX3" fmla="*/ 1438106 w 1449508"/>
                  <a:gd name="connsiteY3" fmla="*/ 2939446 h 3270371"/>
                  <a:gd name="connsiteX4" fmla="*/ 598817 w 1449508"/>
                  <a:gd name="connsiteY4" fmla="*/ 3270371 h 3270371"/>
                  <a:gd name="connsiteX0" fmla="*/ 278777 w 1449508"/>
                  <a:gd name="connsiteY0" fmla="*/ 2978518 h 3270371"/>
                  <a:gd name="connsiteX1" fmla="*/ 1384563 w 1449508"/>
                  <a:gd name="connsiteY1" fmla="*/ 2407018 h 3270371"/>
                  <a:gd name="connsiteX2" fmla="*/ 1438106 w 1449508"/>
                  <a:gd name="connsiteY2" fmla="*/ 2939446 h 3270371"/>
                  <a:gd name="connsiteX3" fmla="*/ 598817 w 1449508"/>
                  <a:gd name="connsiteY3" fmla="*/ 3270371 h 3270371"/>
                  <a:gd name="connsiteX0" fmla="*/ 278777 w 1449508"/>
                  <a:gd name="connsiteY0" fmla="*/ 2978518 h 2978518"/>
                  <a:gd name="connsiteX1" fmla="*/ 1384563 w 1449508"/>
                  <a:gd name="connsiteY1" fmla="*/ 2407018 h 2978518"/>
                  <a:gd name="connsiteX2" fmla="*/ 1438106 w 1449508"/>
                  <a:gd name="connsiteY2" fmla="*/ 2939446 h 2978518"/>
                  <a:gd name="connsiteX0" fmla="*/ 278777 w 1427613"/>
                  <a:gd name="connsiteY0" fmla="*/ 2978518 h 2978518"/>
                  <a:gd name="connsiteX1" fmla="*/ 1384563 w 1427613"/>
                  <a:gd name="connsiteY1" fmla="*/ 2407018 h 297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27613" h="2978518">
                    <a:moveTo>
                      <a:pt x="278777" y="2978518"/>
                    </a:moveTo>
                    <a:cubicBezTo>
                      <a:pt x="-838528" y="-270263"/>
                      <a:pt x="1790668" y="-1421729"/>
                      <a:pt x="1384563" y="2407018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CEBAA88-720A-4F09-A41C-D1B2405565D0}"/>
                  </a:ext>
                </a:extLst>
              </p:cNvPr>
              <p:cNvSpPr/>
              <p:nvPr/>
            </p:nvSpPr>
            <p:spPr>
              <a:xfrm>
                <a:off x="5223639" y="1264359"/>
                <a:ext cx="819736" cy="1852986"/>
              </a:xfrm>
              <a:custGeom>
                <a:avLst/>
                <a:gdLst>
                  <a:gd name="connsiteX0" fmla="*/ 421408 w 819736"/>
                  <a:gd name="connsiteY0" fmla="*/ 56 h 1852986"/>
                  <a:gd name="connsiteX1" fmla="*/ 819736 w 819736"/>
                  <a:gd name="connsiteY1" fmla="*/ 1457542 h 1852986"/>
                  <a:gd name="connsiteX2" fmla="*/ 819247 w 819736"/>
                  <a:gd name="connsiteY2" fmla="*/ 1498700 h 1852986"/>
                  <a:gd name="connsiteX3" fmla="*/ 715316 w 819736"/>
                  <a:gd name="connsiteY3" fmla="*/ 1535142 h 1852986"/>
                  <a:gd name="connsiteX4" fmla="*/ 247921 w 819736"/>
                  <a:gd name="connsiteY4" fmla="*/ 1778563 h 1852986"/>
                  <a:gd name="connsiteX5" fmla="*/ 141338 w 819736"/>
                  <a:gd name="connsiteY5" fmla="*/ 1852986 h 1852986"/>
                  <a:gd name="connsiteX6" fmla="*/ 136781 w 819736"/>
                  <a:gd name="connsiteY6" fmla="*/ 1840695 h 1852986"/>
                  <a:gd name="connsiteX7" fmla="*/ 421408 w 819736"/>
                  <a:gd name="connsiteY7" fmla="*/ 56 h 1852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9736" h="1852986">
                    <a:moveTo>
                      <a:pt x="421408" y="56"/>
                    </a:moveTo>
                    <a:cubicBezTo>
                      <a:pt x="620705" y="5532"/>
                      <a:pt x="816368" y="409754"/>
                      <a:pt x="819736" y="1457542"/>
                    </a:cubicBezTo>
                    <a:lnTo>
                      <a:pt x="819247" y="1498700"/>
                    </a:lnTo>
                    <a:lnTo>
                      <a:pt x="715316" y="1535142"/>
                    </a:lnTo>
                    <a:cubicBezTo>
                      <a:pt x="563933" y="1593140"/>
                      <a:pt x="407837" y="1672841"/>
                      <a:pt x="247921" y="1778563"/>
                    </a:cubicBezTo>
                    <a:lnTo>
                      <a:pt x="141338" y="1852986"/>
                    </a:lnTo>
                    <a:lnTo>
                      <a:pt x="136781" y="1840695"/>
                    </a:lnTo>
                    <a:cubicBezTo>
                      <a:pt x="-184658" y="880811"/>
                      <a:pt x="122463" y="-8157"/>
                      <a:pt x="421408" y="5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77123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ttsMP3.com_VoiceText_2025-4-9_0-43-42">
            <a:hlinkClick r:id="" action="ppaction://media"/>
            <a:extLst>
              <a:ext uri="{FF2B5EF4-FFF2-40B4-BE49-F238E27FC236}">
                <a16:creationId xmlns:a16="http://schemas.microsoft.com/office/drawing/2014/main" id="{7B4E30E7-5010-470C-BA47-1DA1DA873D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7000" y="1811384"/>
            <a:ext cx="609600" cy="609600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C697DC6F-EEE3-4294-975D-388819FD50E7}"/>
              </a:ext>
            </a:extLst>
          </p:cNvPr>
          <p:cNvSpPr/>
          <p:nvPr/>
        </p:nvSpPr>
        <p:spPr>
          <a:xfrm>
            <a:off x="7480300" y="3464573"/>
            <a:ext cx="3717623" cy="22688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Arial Black" panose="020B0A04020102020204" pitchFamily="34" charset="0"/>
              </a:rPr>
              <a:t>I</a:t>
            </a:r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tx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nn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AA7CD34-0797-4835-B3CE-EA7743E3310D}"/>
              </a:ext>
            </a:extLst>
          </p:cNvPr>
          <p:cNvSpPr/>
          <p:nvPr/>
        </p:nvSpPr>
        <p:spPr>
          <a:xfrm>
            <a:off x="7543801" y="1388949"/>
            <a:ext cx="3717622" cy="2268843"/>
          </a:xfrm>
          <a:prstGeom prst="roundRect">
            <a:avLst/>
          </a:prstGeom>
          <a:solidFill>
            <a:schemeClr val="bg1"/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dirty="0" err="1">
                <a:ln>
                  <a:solidFill>
                    <a:sysClr val="windowText" lastClr="000000"/>
                  </a:solidFill>
                </a:ln>
                <a:solidFill>
                  <a:schemeClr val="tx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nn</a:t>
            </a:r>
            <a:endParaRPr lang="en-US" sz="16600" dirty="0">
              <a:ln>
                <a:solidFill>
                  <a:sysClr val="windowText" lastClr="000000"/>
                </a:solidFill>
              </a:ln>
              <a:solidFill>
                <a:schemeClr val="tx2">
                  <a:lumMod val="20000"/>
                  <a:lumOff val="80000"/>
                </a:schemeClr>
              </a:solidFill>
              <a:latin typeface="Arial Black" panose="020B0A0402010202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FCA3DFF-75D6-4456-9AB6-B210BABD503D}"/>
              </a:ext>
            </a:extLst>
          </p:cNvPr>
          <p:cNvGrpSpPr/>
          <p:nvPr/>
        </p:nvGrpSpPr>
        <p:grpSpPr>
          <a:xfrm>
            <a:off x="1379095" y="1438644"/>
            <a:ext cx="4478103" cy="4045196"/>
            <a:chOff x="2117235" y="1024614"/>
            <a:chExt cx="4559679" cy="411888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5366FD-DF7C-4324-BA7B-B19A23D36B25}"/>
                </a:ext>
              </a:extLst>
            </p:cNvPr>
            <p:cNvSpPr/>
            <p:nvPr/>
          </p:nvSpPr>
          <p:spPr>
            <a:xfrm>
              <a:off x="2701622" y="1024614"/>
              <a:ext cx="3381375" cy="68988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>
                  <a:ln>
                    <a:solidFill>
                      <a:sysClr val="windowText" lastClr="000000"/>
                    </a:solidFill>
                  </a:ln>
                  <a:solidFill>
                    <a:schemeClr val="tx1"/>
                  </a:solidFill>
                  <a:latin typeface="Arial Black" panose="020B0A04020102020204" pitchFamily="34" charset="0"/>
                </a:rPr>
                <a:t>I</a:t>
              </a:r>
              <a:r>
                <a:rPr lang="en-US" sz="5400" dirty="0">
                  <a:ln>
                    <a:solidFill>
                      <a:sysClr val="windowText" lastClr="000000"/>
                    </a:solidFill>
                  </a:ln>
                  <a:solidFill>
                    <a:schemeClr val="tx2">
                      <a:lumMod val="40000"/>
                      <a:lumOff val="60000"/>
                    </a:schemeClr>
                  </a:solidFill>
                  <a:latin typeface="Arial Black" panose="020B0A04020102020204" pitchFamily="34" charset="0"/>
                </a:rPr>
                <a:t>nn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7E61278-4FE9-43BC-84E9-156DB9367DCE}"/>
                </a:ext>
              </a:extLst>
            </p:cNvPr>
            <p:cNvSpPr/>
            <p:nvPr/>
          </p:nvSpPr>
          <p:spPr>
            <a:xfrm>
              <a:off x="2565400" y="2520040"/>
              <a:ext cx="3717623" cy="262346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0CF6DFC-979F-4CEE-AFFD-38B5C7301A7E}"/>
                </a:ext>
              </a:extLst>
            </p:cNvPr>
            <p:cNvSpPr/>
            <p:nvPr/>
          </p:nvSpPr>
          <p:spPr>
            <a:xfrm>
              <a:off x="2292048" y="2129102"/>
              <a:ext cx="4171950" cy="41460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98FE048-6A48-4D5B-8C7E-635BC625E95C}"/>
                </a:ext>
              </a:extLst>
            </p:cNvPr>
            <p:cNvSpPr/>
            <p:nvPr/>
          </p:nvSpPr>
          <p:spPr>
            <a:xfrm>
              <a:off x="2444447" y="1714499"/>
              <a:ext cx="3895726" cy="41460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97A6D54-D0BA-4E7F-8B1B-B31527DC6056}"/>
                </a:ext>
              </a:extLst>
            </p:cNvPr>
            <p:cNvSpPr/>
            <p:nvPr/>
          </p:nvSpPr>
          <p:spPr>
            <a:xfrm>
              <a:off x="5400675" y="2809875"/>
              <a:ext cx="523875" cy="838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D73E381-724F-4853-9995-D691D1632B7A}"/>
                </a:ext>
              </a:extLst>
            </p:cNvPr>
            <p:cNvSpPr/>
            <p:nvPr/>
          </p:nvSpPr>
          <p:spPr>
            <a:xfrm>
              <a:off x="4162273" y="2809875"/>
              <a:ext cx="523875" cy="838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3F1CBB4-C09A-4FB7-BBBA-B4794C6E2CF8}"/>
                </a:ext>
              </a:extLst>
            </p:cNvPr>
            <p:cNvSpPr/>
            <p:nvPr/>
          </p:nvSpPr>
          <p:spPr>
            <a:xfrm>
              <a:off x="2896396" y="2809875"/>
              <a:ext cx="523875" cy="838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22949FD-673C-4A88-B760-91B38C7E651E}"/>
                </a:ext>
              </a:extLst>
            </p:cNvPr>
            <p:cNvSpPr/>
            <p:nvPr/>
          </p:nvSpPr>
          <p:spPr>
            <a:xfrm>
              <a:off x="5436396" y="3970642"/>
              <a:ext cx="523875" cy="838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CC9EEE6-86D4-4921-B492-130164B23AF7}"/>
                </a:ext>
              </a:extLst>
            </p:cNvPr>
            <p:cNvSpPr/>
            <p:nvPr/>
          </p:nvSpPr>
          <p:spPr>
            <a:xfrm>
              <a:off x="4197994" y="3970642"/>
              <a:ext cx="523875" cy="838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045C12D-2ED2-4310-A4CB-DCA2FF948797}"/>
                </a:ext>
              </a:extLst>
            </p:cNvPr>
            <p:cNvSpPr/>
            <p:nvPr/>
          </p:nvSpPr>
          <p:spPr>
            <a:xfrm>
              <a:off x="2932117" y="3970642"/>
              <a:ext cx="523875" cy="8382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6444CD2-03DC-446F-90D2-25EFAC54E373}"/>
                </a:ext>
              </a:extLst>
            </p:cNvPr>
            <p:cNvCxnSpPr/>
            <p:nvPr/>
          </p:nvCxnSpPr>
          <p:spPr>
            <a:xfrm>
              <a:off x="2117235" y="5143500"/>
              <a:ext cx="455967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6" name="ttsMP3.com_VoiceText_2025-4-9_0-45-41">
            <a:hlinkClick r:id="" action="ppaction://media"/>
            <a:extLst>
              <a:ext uri="{FF2B5EF4-FFF2-40B4-BE49-F238E27FC236}">
                <a16:creationId xmlns:a16="http://schemas.microsoft.com/office/drawing/2014/main" id="{02F060B2-7ECB-43AA-9837-62DFF4AB071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796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6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224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  <p:bldLst>
      <p:bldP spid="22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ttsMP3.com_VoiceText_2025-4-9_0-46-37">
            <a:hlinkClick r:id="" action="ppaction://media"/>
            <a:extLst>
              <a:ext uri="{FF2B5EF4-FFF2-40B4-BE49-F238E27FC236}">
                <a16:creationId xmlns:a16="http://schemas.microsoft.com/office/drawing/2014/main" id="{E1CF7FFB-CDD7-4C26-9016-191D13A0CC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114" y="404793"/>
            <a:ext cx="609600" cy="609600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EC96D44-3018-4214-AA9E-83F512C29F3D}"/>
              </a:ext>
            </a:extLst>
          </p:cNvPr>
          <p:cNvSpPr/>
          <p:nvPr/>
        </p:nvSpPr>
        <p:spPr>
          <a:xfrm>
            <a:off x="7416799" y="3092446"/>
            <a:ext cx="3717623" cy="22688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Arial Black" panose="020B0A04020102020204" pitchFamily="34" charset="0"/>
              </a:rPr>
              <a:t>A</a:t>
            </a:r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rgbClr val="FF3B3B"/>
                </a:solidFill>
                <a:latin typeface="Arial Black" panose="020B0A04020102020204" pitchFamily="34" charset="0"/>
              </a:rPr>
              <a:t>pp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92EBC13-229F-439C-9406-23F8886796E9}"/>
              </a:ext>
            </a:extLst>
          </p:cNvPr>
          <p:cNvSpPr/>
          <p:nvPr/>
        </p:nvSpPr>
        <p:spPr>
          <a:xfrm>
            <a:off x="7332020" y="1090234"/>
            <a:ext cx="3887182" cy="2372325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dirty="0">
                <a:ln>
                  <a:solidFill>
                    <a:sysClr val="windowText" lastClr="000000"/>
                  </a:solidFill>
                </a:ln>
                <a:solidFill>
                  <a:srgbClr val="FF3B3B"/>
                </a:solidFill>
                <a:latin typeface="Arial Black" panose="020B0A04020102020204" pitchFamily="34" charset="0"/>
              </a:rPr>
              <a:t>pp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27380DD-8D04-4A40-851F-7DE67BB6E09C}"/>
              </a:ext>
            </a:extLst>
          </p:cNvPr>
          <p:cNvGrpSpPr/>
          <p:nvPr/>
        </p:nvGrpSpPr>
        <p:grpSpPr>
          <a:xfrm>
            <a:off x="1446617" y="1014393"/>
            <a:ext cx="2915539" cy="4829213"/>
            <a:chOff x="2400300" y="508001"/>
            <a:chExt cx="3289300" cy="5448299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81498798-845C-48DA-BF4E-23A78487C720}"/>
                </a:ext>
              </a:extLst>
            </p:cNvPr>
            <p:cNvSpPr/>
            <p:nvPr/>
          </p:nvSpPr>
          <p:spPr>
            <a:xfrm>
              <a:off x="2400300" y="508001"/>
              <a:ext cx="3289300" cy="544829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E5BC4DFB-D94F-4E2C-8F66-9E29E156F0C1}"/>
                </a:ext>
              </a:extLst>
            </p:cNvPr>
            <p:cNvSpPr/>
            <p:nvPr/>
          </p:nvSpPr>
          <p:spPr>
            <a:xfrm>
              <a:off x="2567891" y="908051"/>
              <a:ext cx="3024966" cy="4298160"/>
            </a:xfrm>
            <a:prstGeom prst="roundRect">
              <a:avLst>
                <a:gd name="adj" fmla="val 4428"/>
              </a:avLst>
            </a:prstGeom>
            <a:solidFill>
              <a:srgbClr val="FF3B3B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16D328CE-FC72-4BE3-AA3F-482BE7A8756D}"/>
                </a:ext>
              </a:extLst>
            </p:cNvPr>
            <p:cNvSpPr/>
            <p:nvPr/>
          </p:nvSpPr>
          <p:spPr>
            <a:xfrm>
              <a:off x="3613150" y="593565"/>
              <a:ext cx="863600" cy="228601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4EA444C-035E-474E-88B6-644D48C2B849}"/>
                </a:ext>
              </a:extLst>
            </p:cNvPr>
            <p:cNvSpPr/>
            <p:nvPr/>
          </p:nvSpPr>
          <p:spPr>
            <a:xfrm>
              <a:off x="3968952" y="5465884"/>
              <a:ext cx="222844" cy="222844"/>
            </a:xfrm>
            <a:custGeom>
              <a:avLst/>
              <a:gdLst>
                <a:gd name="connsiteX0" fmla="*/ 111422 w 222844"/>
                <a:gd name="connsiteY0" fmla="*/ 0 h 222844"/>
                <a:gd name="connsiteX1" fmla="*/ 222844 w 222844"/>
                <a:gd name="connsiteY1" fmla="*/ 111422 h 222844"/>
                <a:gd name="connsiteX2" fmla="*/ 111422 w 222844"/>
                <a:gd name="connsiteY2" fmla="*/ 222844 h 222844"/>
                <a:gd name="connsiteX3" fmla="*/ 0 w 222844"/>
                <a:gd name="connsiteY3" fmla="*/ 111422 h 222844"/>
                <a:gd name="connsiteX4" fmla="*/ 111422 w 222844"/>
                <a:gd name="connsiteY4" fmla="*/ 0 h 22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844" h="222844">
                  <a:moveTo>
                    <a:pt x="111422" y="0"/>
                  </a:moveTo>
                  <a:cubicBezTo>
                    <a:pt x="172959" y="0"/>
                    <a:pt x="222844" y="49885"/>
                    <a:pt x="222844" y="111422"/>
                  </a:cubicBezTo>
                  <a:cubicBezTo>
                    <a:pt x="222844" y="172959"/>
                    <a:pt x="172959" y="222844"/>
                    <a:pt x="111422" y="222844"/>
                  </a:cubicBezTo>
                  <a:cubicBezTo>
                    <a:pt x="49885" y="222844"/>
                    <a:pt x="0" y="172959"/>
                    <a:pt x="0" y="111422"/>
                  </a:cubicBezTo>
                  <a:cubicBezTo>
                    <a:pt x="0" y="49885"/>
                    <a:pt x="49885" y="0"/>
                    <a:pt x="111422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7A57A8A-6D34-40B1-9FC6-24D1824B1189}"/>
                </a:ext>
              </a:extLst>
            </p:cNvPr>
            <p:cNvSpPr/>
            <p:nvPr/>
          </p:nvSpPr>
          <p:spPr>
            <a:xfrm>
              <a:off x="3766049" y="5263755"/>
              <a:ext cx="628650" cy="628650"/>
            </a:xfrm>
            <a:custGeom>
              <a:avLst/>
              <a:gdLst>
                <a:gd name="connsiteX0" fmla="*/ 314325 w 628650"/>
                <a:gd name="connsiteY0" fmla="*/ 0 h 628650"/>
                <a:gd name="connsiteX1" fmla="*/ 628650 w 628650"/>
                <a:gd name="connsiteY1" fmla="*/ 314325 h 628650"/>
                <a:gd name="connsiteX2" fmla="*/ 314325 w 628650"/>
                <a:gd name="connsiteY2" fmla="*/ 628650 h 628650"/>
                <a:gd name="connsiteX3" fmla="*/ 0 w 628650"/>
                <a:gd name="connsiteY3" fmla="*/ 314325 h 628650"/>
                <a:gd name="connsiteX4" fmla="*/ 314325 w 628650"/>
                <a:gd name="connsiteY4" fmla="*/ 0 h 628650"/>
                <a:gd name="connsiteX5" fmla="*/ 314325 w 628650"/>
                <a:gd name="connsiteY5" fmla="*/ 202129 h 628650"/>
                <a:gd name="connsiteX6" fmla="*/ 202903 w 628650"/>
                <a:gd name="connsiteY6" fmla="*/ 313551 h 628650"/>
                <a:gd name="connsiteX7" fmla="*/ 314325 w 628650"/>
                <a:gd name="connsiteY7" fmla="*/ 424973 h 628650"/>
                <a:gd name="connsiteX8" fmla="*/ 425747 w 628650"/>
                <a:gd name="connsiteY8" fmla="*/ 313551 h 628650"/>
                <a:gd name="connsiteX9" fmla="*/ 314325 w 628650"/>
                <a:gd name="connsiteY9" fmla="*/ 202129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8650" h="628650">
                  <a:moveTo>
                    <a:pt x="314325" y="0"/>
                  </a:moveTo>
                  <a:cubicBezTo>
                    <a:pt x="487922" y="0"/>
                    <a:pt x="628650" y="140728"/>
                    <a:pt x="628650" y="314325"/>
                  </a:cubicBezTo>
                  <a:cubicBezTo>
                    <a:pt x="628650" y="487922"/>
                    <a:pt x="487922" y="628650"/>
                    <a:pt x="314325" y="628650"/>
                  </a:cubicBezTo>
                  <a:cubicBezTo>
                    <a:pt x="140728" y="628650"/>
                    <a:pt x="0" y="487922"/>
                    <a:pt x="0" y="314325"/>
                  </a:cubicBezTo>
                  <a:cubicBezTo>
                    <a:pt x="0" y="140728"/>
                    <a:pt x="140728" y="0"/>
                    <a:pt x="314325" y="0"/>
                  </a:cubicBezTo>
                  <a:close/>
                  <a:moveTo>
                    <a:pt x="314325" y="202129"/>
                  </a:moveTo>
                  <a:cubicBezTo>
                    <a:pt x="252788" y="202129"/>
                    <a:pt x="202903" y="252014"/>
                    <a:pt x="202903" y="313551"/>
                  </a:cubicBezTo>
                  <a:cubicBezTo>
                    <a:pt x="202903" y="375088"/>
                    <a:pt x="252788" y="424973"/>
                    <a:pt x="314325" y="424973"/>
                  </a:cubicBezTo>
                  <a:cubicBezTo>
                    <a:pt x="375862" y="424973"/>
                    <a:pt x="425747" y="375088"/>
                    <a:pt x="425747" y="313551"/>
                  </a:cubicBezTo>
                  <a:cubicBezTo>
                    <a:pt x="425747" y="252014"/>
                    <a:pt x="375862" y="202129"/>
                    <a:pt x="314325" y="202129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A859128-9494-4076-AFB6-1A36F3759A6C}"/>
                </a:ext>
              </a:extLst>
            </p:cNvPr>
            <p:cNvGrpSpPr/>
            <p:nvPr/>
          </p:nvGrpSpPr>
          <p:grpSpPr>
            <a:xfrm>
              <a:off x="3268785" y="2440604"/>
              <a:ext cx="1571624" cy="1095375"/>
              <a:chOff x="1073585" y="3353963"/>
              <a:chExt cx="1571624" cy="1095375"/>
            </a:xfrm>
            <a:solidFill>
              <a:schemeClr val="bg1"/>
            </a:solidFill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75ABDF99-EB59-4ABD-AF6A-3DF0773EA0A1}"/>
                  </a:ext>
                </a:extLst>
              </p:cNvPr>
              <p:cNvSpPr/>
              <p:nvPr/>
            </p:nvSpPr>
            <p:spPr>
              <a:xfrm>
                <a:off x="1073585" y="3353963"/>
                <a:ext cx="1571624" cy="1095375"/>
              </a:xfrm>
              <a:prstGeom prst="roundRect">
                <a:avLst>
                  <a:gd name="adj" fmla="val 25521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Isosceles Triangle 30">
                <a:extLst>
                  <a:ext uri="{FF2B5EF4-FFF2-40B4-BE49-F238E27FC236}">
                    <a16:creationId xmlns:a16="http://schemas.microsoft.com/office/drawing/2014/main" id="{BA1AE83C-B0DC-4D45-A0F4-B1B248B124E8}"/>
                  </a:ext>
                </a:extLst>
              </p:cNvPr>
              <p:cNvSpPr/>
              <p:nvPr/>
            </p:nvSpPr>
            <p:spPr>
              <a:xfrm rot="5400000">
                <a:off x="1643115" y="3676815"/>
                <a:ext cx="503412" cy="433976"/>
              </a:xfrm>
              <a:prstGeom prst="triangle">
                <a:avLst/>
              </a:prstGeom>
              <a:solidFill>
                <a:srgbClr val="FF3B3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32" name="ttsMP3.com_VoiceText_2025-4-9_0-47-58">
            <a:hlinkClick r:id="" action="ppaction://media"/>
            <a:extLst>
              <a:ext uri="{FF2B5EF4-FFF2-40B4-BE49-F238E27FC236}">
                <a16:creationId xmlns:a16="http://schemas.microsoft.com/office/drawing/2014/main" id="{CEA8B4B1-2FE7-4C83-A728-42A48E2C414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71078" y="492495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050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536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  <p:bldLst>
      <p:bldP spid="21" grpId="0" animBg="1"/>
      <p:bldP spid="2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C75770C8-ABEB-40BC-A117-CA863CBC904A}"/>
              </a:ext>
            </a:extLst>
          </p:cNvPr>
          <p:cNvSpPr/>
          <p:nvPr/>
        </p:nvSpPr>
        <p:spPr>
          <a:xfrm>
            <a:off x="7731073" y="3514850"/>
            <a:ext cx="3717623" cy="22688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Arial Black" panose="020B0A04020102020204" pitchFamily="34" charset="0"/>
              </a:rPr>
              <a:t>Mi</a:t>
            </a:r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rgbClr val="8FAADC"/>
                </a:solidFill>
                <a:latin typeface="Arial Black" panose="020B0A04020102020204" pitchFamily="34" charset="0"/>
              </a:rPr>
              <a:t>tt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42E7E3-6153-472F-84D0-28D91B0CA868}"/>
              </a:ext>
            </a:extLst>
          </p:cNvPr>
          <p:cNvGrpSpPr/>
          <p:nvPr/>
        </p:nvGrpSpPr>
        <p:grpSpPr>
          <a:xfrm>
            <a:off x="3812472" y="1357478"/>
            <a:ext cx="2823283" cy="3450280"/>
            <a:chOff x="5437248" y="2424668"/>
            <a:chExt cx="2462128" cy="3008919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05E2ED5-240C-4704-9313-2247BECFEC12}"/>
                </a:ext>
              </a:extLst>
            </p:cNvPr>
            <p:cNvSpPr/>
            <p:nvPr/>
          </p:nvSpPr>
          <p:spPr>
            <a:xfrm>
              <a:off x="5495304" y="2424668"/>
              <a:ext cx="2404072" cy="2528332"/>
            </a:xfrm>
            <a:custGeom>
              <a:avLst/>
              <a:gdLst>
                <a:gd name="connsiteX0" fmla="*/ 0 w 1103086"/>
                <a:gd name="connsiteY0" fmla="*/ 0 h 2394858"/>
                <a:gd name="connsiteX1" fmla="*/ 1103086 w 1103086"/>
                <a:gd name="connsiteY1" fmla="*/ 0 h 2394858"/>
                <a:gd name="connsiteX2" fmla="*/ 1103086 w 1103086"/>
                <a:gd name="connsiteY2" fmla="*/ 2394858 h 2394858"/>
                <a:gd name="connsiteX3" fmla="*/ 0 w 1103086"/>
                <a:gd name="connsiteY3" fmla="*/ 2394858 h 2394858"/>
                <a:gd name="connsiteX4" fmla="*/ 0 w 1103086"/>
                <a:gd name="connsiteY4" fmla="*/ 0 h 2394858"/>
                <a:gd name="connsiteX0" fmla="*/ 0 w 1291771"/>
                <a:gd name="connsiteY0" fmla="*/ 711200 h 2394858"/>
                <a:gd name="connsiteX1" fmla="*/ 1291771 w 1291771"/>
                <a:gd name="connsiteY1" fmla="*/ 0 h 2394858"/>
                <a:gd name="connsiteX2" fmla="*/ 1291771 w 1291771"/>
                <a:gd name="connsiteY2" fmla="*/ 2394858 h 2394858"/>
                <a:gd name="connsiteX3" fmla="*/ 188685 w 1291771"/>
                <a:gd name="connsiteY3" fmla="*/ 2394858 h 2394858"/>
                <a:gd name="connsiteX4" fmla="*/ 0 w 1291771"/>
                <a:gd name="connsiteY4" fmla="*/ 711200 h 2394858"/>
                <a:gd name="connsiteX0" fmla="*/ 0 w 1291771"/>
                <a:gd name="connsiteY0" fmla="*/ 0 h 1683658"/>
                <a:gd name="connsiteX1" fmla="*/ 812799 w 1291771"/>
                <a:gd name="connsiteY1" fmla="*/ 1451429 h 1683658"/>
                <a:gd name="connsiteX2" fmla="*/ 1291771 w 1291771"/>
                <a:gd name="connsiteY2" fmla="*/ 1683658 h 1683658"/>
                <a:gd name="connsiteX3" fmla="*/ 188685 w 1291771"/>
                <a:gd name="connsiteY3" fmla="*/ 1683658 h 1683658"/>
                <a:gd name="connsiteX4" fmla="*/ 0 w 1291771"/>
                <a:gd name="connsiteY4" fmla="*/ 0 h 1683658"/>
                <a:gd name="connsiteX0" fmla="*/ 0 w 1291771"/>
                <a:gd name="connsiteY0" fmla="*/ 310738 h 1994396"/>
                <a:gd name="connsiteX1" fmla="*/ 812799 w 1291771"/>
                <a:gd name="connsiteY1" fmla="*/ 1762167 h 1994396"/>
                <a:gd name="connsiteX2" fmla="*/ 1291771 w 1291771"/>
                <a:gd name="connsiteY2" fmla="*/ 1994396 h 1994396"/>
                <a:gd name="connsiteX3" fmla="*/ 188685 w 1291771"/>
                <a:gd name="connsiteY3" fmla="*/ 1994396 h 1994396"/>
                <a:gd name="connsiteX4" fmla="*/ 0 w 1291771"/>
                <a:gd name="connsiteY4" fmla="*/ 310738 h 1994396"/>
                <a:gd name="connsiteX0" fmla="*/ 348343 w 1640114"/>
                <a:gd name="connsiteY0" fmla="*/ 310738 h 1994396"/>
                <a:gd name="connsiteX1" fmla="*/ 1161142 w 1640114"/>
                <a:gd name="connsiteY1" fmla="*/ 1762167 h 1994396"/>
                <a:gd name="connsiteX2" fmla="*/ 1640114 w 1640114"/>
                <a:gd name="connsiteY2" fmla="*/ 1994396 h 1994396"/>
                <a:gd name="connsiteX3" fmla="*/ 0 w 1640114"/>
                <a:gd name="connsiteY3" fmla="*/ 963881 h 1994396"/>
                <a:gd name="connsiteX4" fmla="*/ 348343 w 1640114"/>
                <a:gd name="connsiteY4" fmla="*/ 310738 h 1994396"/>
                <a:gd name="connsiteX0" fmla="*/ 435428 w 1727199"/>
                <a:gd name="connsiteY0" fmla="*/ 310738 h 1994396"/>
                <a:gd name="connsiteX1" fmla="*/ 1248227 w 1727199"/>
                <a:gd name="connsiteY1" fmla="*/ 1762167 h 1994396"/>
                <a:gd name="connsiteX2" fmla="*/ 1727199 w 1727199"/>
                <a:gd name="connsiteY2" fmla="*/ 1994396 h 1994396"/>
                <a:gd name="connsiteX3" fmla="*/ 0 w 1727199"/>
                <a:gd name="connsiteY3" fmla="*/ 1138053 h 1994396"/>
                <a:gd name="connsiteX4" fmla="*/ 87085 w 1727199"/>
                <a:gd name="connsiteY4" fmla="*/ 963881 h 1994396"/>
                <a:gd name="connsiteX5" fmla="*/ 435428 w 1727199"/>
                <a:gd name="connsiteY5" fmla="*/ 310738 h 1994396"/>
                <a:gd name="connsiteX0" fmla="*/ 435428 w 1626799"/>
                <a:gd name="connsiteY0" fmla="*/ 310738 h 1762167"/>
                <a:gd name="connsiteX1" fmla="*/ 1248227 w 1626799"/>
                <a:gd name="connsiteY1" fmla="*/ 1762167 h 1762167"/>
                <a:gd name="connsiteX2" fmla="*/ 0 w 1626799"/>
                <a:gd name="connsiteY2" fmla="*/ 1138053 h 1762167"/>
                <a:gd name="connsiteX3" fmla="*/ 87085 w 1626799"/>
                <a:gd name="connsiteY3" fmla="*/ 963881 h 1762167"/>
                <a:gd name="connsiteX4" fmla="*/ 435428 w 1626799"/>
                <a:gd name="connsiteY4" fmla="*/ 310738 h 1762167"/>
                <a:gd name="connsiteX0" fmla="*/ 435428 w 1626799"/>
                <a:gd name="connsiteY0" fmla="*/ 310738 h 1762167"/>
                <a:gd name="connsiteX1" fmla="*/ 1248227 w 1626799"/>
                <a:gd name="connsiteY1" fmla="*/ 1762167 h 1762167"/>
                <a:gd name="connsiteX2" fmla="*/ 0 w 1626799"/>
                <a:gd name="connsiteY2" fmla="*/ 1138053 h 1762167"/>
                <a:gd name="connsiteX3" fmla="*/ 87085 w 1626799"/>
                <a:gd name="connsiteY3" fmla="*/ 963881 h 1762167"/>
                <a:gd name="connsiteX4" fmla="*/ 435428 w 1626799"/>
                <a:gd name="connsiteY4" fmla="*/ 310738 h 1762167"/>
                <a:gd name="connsiteX0" fmla="*/ 435428 w 2304709"/>
                <a:gd name="connsiteY0" fmla="*/ 215295 h 1666724"/>
                <a:gd name="connsiteX1" fmla="*/ 1248227 w 2304709"/>
                <a:gd name="connsiteY1" fmla="*/ 1666724 h 1666724"/>
                <a:gd name="connsiteX2" fmla="*/ 0 w 2304709"/>
                <a:gd name="connsiteY2" fmla="*/ 1042610 h 1666724"/>
                <a:gd name="connsiteX3" fmla="*/ 87085 w 2304709"/>
                <a:gd name="connsiteY3" fmla="*/ 868438 h 1666724"/>
                <a:gd name="connsiteX4" fmla="*/ 435428 w 2304709"/>
                <a:gd name="connsiteY4" fmla="*/ 215295 h 1666724"/>
                <a:gd name="connsiteX0" fmla="*/ 435428 w 2254656"/>
                <a:gd name="connsiteY0" fmla="*/ 1087984 h 2539413"/>
                <a:gd name="connsiteX1" fmla="*/ 1248227 w 2254656"/>
                <a:gd name="connsiteY1" fmla="*/ 2539413 h 2539413"/>
                <a:gd name="connsiteX2" fmla="*/ 0 w 2254656"/>
                <a:gd name="connsiteY2" fmla="*/ 1915299 h 2539413"/>
                <a:gd name="connsiteX3" fmla="*/ 87085 w 2254656"/>
                <a:gd name="connsiteY3" fmla="*/ 1741127 h 2539413"/>
                <a:gd name="connsiteX4" fmla="*/ 435428 w 2254656"/>
                <a:gd name="connsiteY4" fmla="*/ 1087984 h 2539413"/>
                <a:gd name="connsiteX0" fmla="*/ 507999 w 2268397"/>
                <a:gd name="connsiteY0" fmla="*/ 1087984 h 2539413"/>
                <a:gd name="connsiteX1" fmla="*/ 1248227 w 2268397"/>
                <a:gd name="connsiteY1" fmla="*/ 2539413 h 2539413"/>
                <a:gd name="connsiteX2" fmla="*/ 0 w 2268397"/>
                <a:gd name="connsiteY2" fmla="*/ 1915299 h 2539413"/>
                <a:gd name="connsiteX3" fmla="*/ 87085 w 2268397"/>
                <a:gd name="connsiteY3" fmla="*/ 1741127 h 2539413"/>
                <a:gd name="connsiteX4" fmla="*/ 507999 w 2268397"/>
                <a:gd name="connsiteY4" fmla="*/ 1087984 h 2539413"/>
                <a:gd name="connsiteX0" fmla="*/ 507999 w 2268397"/>
                <a:gd name="connsiteY0" fmla="*/ 1104094 h 2511980"/>
                <a:gd name="connsiteX1" fmla="*/ 1248227 w 2268397"/>
                <a:gd name="connsiteY1" fmla="*/ 2511980 h 2511980"/>
                <a:gd name="connsiteX2" fmla="*/ 0 w 2268397"/>
                <a:gd name="connsiteY2" fmla="*/ 1887866 h 2511980"/>
                <a:gd name="connsiteX3" fmla="*/ 87085 w 2268397"/>
                <a:gd name="connsiteY3" fmla="*/ 1713694 h 2511980"/>
                <a:gd name="connsiteX4" fmla="*/ 507999 w 2268397"/>
                <a:gd name="connsiteY4" fmla="*/ 1104094 h 2511980"/>
                <a:gd name="connsiteX0" fmla="*/ 507999 w 2350690"/>
                <a:gd name="connsiteY0" fmla="*/ 994950 h 2402836"/>
                <a:gd name="connsiteX1" fmla="*/ 1248227 w 2350690"/>
                <a:gd name="connsiteY1" fmla="*/ 2402836 h 2402836"/>
                <a:gd name="connsiteX2" fmla="*/ 0 w 2350690"/>
                <a:gd name="connsiteY2" fmla="*/ 1778722 h 2402836"/>
                <a:gd name="connsiteX3" fmla="*/ 87085 w 2350690"/>
                <a:gd name="connsiteY3" fmla="*/ 1604550 h 2402836"/>
                <a:gd name="connsiteX4" fmla="*/ 507999 w 2350690"/>
                <a:gd name="connsiteY4" fmla="*/ 994950 h 2402836"/>
                <a:gd name="connsiteX0" fmla="*/ 507999 w 2360793"/>
                <a:gd name="connsiteY0" fmla="*/ 1096392 h 2504278"/>
                <a:gd name="connsiteX1" fmla="*/ 1248227 w 2360793"/>
                <a:gd name="connsiteY1" fmla="*/ 2504278 h 2504278"/>
                <a:gd name="connsiteX2" fmla="*/ 0 w 2360793"/>
                <a:gd name="connsiteY2" fmla="*/ 1880164 h 2504278"/>
                <a:gd name="connsiteX3" fmla="*/ 87085 w 2360793"/>
                <a:gd name="connsiteY3" fmla="*/ 1705992 h 2504278"/>
                <a:gd name="connsiteX4" fmla="*/ 507999 w 2360793"/>
                <a:gd name="connsiteY4" fmla="*/ 1096392 h 2504278"/>
                <a:gd name="connsiteX0" fmla="*/ 507999 w 2360793"/>
                <a:gd name="connsiteY0" fmla="*/ 1096392 h 2504278"/>
                <a:gd name="connsiteX1" fmla="*/ 1248227 w 2360793"/>
                <a:gd name="connsiteY1" fmla="*/ 2504278 h 2504278"/>
                <a:gd name="connsiteX2" fmla="*/ 0 w 2360793"/>
                <a:gd name="connsiteY2" fmla="*/ 1880164 h 2504278"/>
                <a:gd name="connsiteX3" fmla="*/ 87085 w 2360793"/>
                <a:gd name="connsiteY3" fmla="*/ 1705992 h 2504278"/>
                <a:gd name="connsiteX4" fmla="*/ 507999 w 2360793"/>
                <a:gd name="connsiteY4" fmla="*/ 1096392 h 2504278"/>
                <a:gd name="connsiteX0" fmla="*/ 507999 w 2360793"/>
                <a:gd name="connsiteY0" fmla="*/ 1096392 h 2504278"/>
                <a:gd name="connsiteX1" fmla="*/ 1248227 w 2360793"/>
                <a:gd name="connsiteY1" fmla="*/ 2504278 h 2504278"/>
                <a:gd name="connsiteX2" fmla="*/ 0 w 2360793"/>
                <a:gd name="connsiteY2" fmla="*/ 1880164 h 2504278"/>
                <a:gd name="connsiteX3" fmla="*/ 87085 w 2360793"/>
                <a:gd name="connsiteY3" fmla="*/ 1705992 h 2504278"/>
                <a:gd name="connsiteX4" fmla="*/ 43543 w 2360793"/>
                <a:gd name="connsiteY4" fmla="*/ 414221 h 2504278"/>
                <a:gd name="connsiteX5" fmla="*/ 507999 w 2360793"/>
                <a:gd name="connsiteY5" fmla="*/ 1096392 h 2504278"/>
                <a:gd name="connsiteX0" fmla="*/ 507999 w 2360793"/>
                <a:gd name="connsiteY0" fmla="*/ 1096392 h 2504278"/>
                <a:gd name="connsiteX1" fmla="*/ 1248227 w 2360793"/>
                <a:gd name="connsiteY1" fmla="*/ 2504278 h 2504278"/>
                <a:gd name="connsiteX2" fmla="*/ 0 w 2360793"/>
                <a:gd name="connsiteY2" fmla="*/ 1880164 h 2504278"/>
                <a:gd name="connsiteX3" fmla="*/ 87085 w 2360793"/>
                <a:gd name="connsiteY3" fmla="*/ 1705992 h 2504278"/>
                <a:gd name="connsiteX4" fmla="*/ 43543 w 2360793"/>
                <a:gd name="connsiteY4" fmla="*/ 414221 h 2504278"/>
                <a:gd name="connsiteX5" fmla="*/ 507999 w 236079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43543 w 2348313"/>
                <a:gd name="connsiteY4" fmla="*/ 414221 h 2504278"/>
                <a:gd name="connsiteX5" fmla="*/ 444499 w 234831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87993 w 2348313"/>
                <a:gd name="connsiteY4" fmla="*/ 344371 h 2504278"/>
                <a:gd name="connsiteX5" fmla="*/ 444499 w 234831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87993 w 2348313"/>
                <a:gd name="connsiteY4" fmla="*/ 344371 h 2504278"/>
                <a:gd name="connsiteX5" fmla="*/ 444499 w 234831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87993 w 2348313"/>
                <a:gd name="connsiteY4" fmla="*/ 344371 h 2504278"/>
                <a:gd name="connsiteX5" fmla="*/ 444499 w 234831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87993 w 2348313"/>
                <a:gd name="connsiteY4" fmla="*/ 344371 h 2504278"/>
                <a:gd name="connsiteX5" fmla="*/ 444499 w 234831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87993 w 2348313"/>
                <a:gd name="connsiteY4" fmla="*/ 344371 h 2504278"/>
                <a:gd name="connsiteX5" fmla="*/ 444499 w 2348313"/>
                <a:gd name="connsiteY5" fmla="*/ 1096392 h 2504278"/>
                <a:gd name="connsiteX0" fmla="*/ 444499 w 2339267"/>
                <a:gd name="connsiteY0" fmla="*/ 1044253 h 2452139"/>
                <a:gd name="connsiteX1" fmla="*/ 1248227 w 2339267"/>
                <a:gd name="connsiteY1" fmla="*/ 2452139 h 2452139"/>
                <a:gd name="connsiteX2" fmla="*/ 0 w 2339267"/>
                <a:gd name="connsiteY2" fmla="*/ 1828025 h 2452139"/>
                <a:gd name="connsiteX3" fmla="*/ 87085 w 2339267"/>
                <a:gd name="connsiteY3" fmla="*/ 1653853 h 2452139"/>
                <a:gd name="connsiteX4" fmla="*/ 87993 w 2339267"/>
                <a:gd name="connsiteY4" fmla="*/ 292232 h 2452139"/>
                <a:gd name="connsiteX5" fmla="*/ 444499 w 2339267"/>
                <a:gd name="connsiteY5" fmla="*/ 1044253 h 2452139"/>
                <a:gd name="connsiteX0" fmla="*/ 444499 w 2339267"/>
                <a:gd name="connsiteY0" fmla="*/ 1044253 h 2452139"/>
                <a:gd name="connsiteX1" fmla="*/ 1248227 w 2339267"/>
                <a:gd name="connsiteY1" fmla="*/ 2452139 h 2452139"/>
                <a:gd name="connsiteX2" fmla="*/ 0 w 2339267"/>
                <a:gd name="connsiteY2" fmla="*/ 1828025 h 2452139"/>
                <a:gd name="connsiteX3" fmla="*/ 87085 w 2339267"/>
                <a:gd name="connsiteY3" fmla="*/ 1653853 h 2452139"/>
                <a:gd name="connsiteX4" fmla="*/ 87993 w 2339267"/>
                <a:gd name="connsiteY4" fmla="*/ 292232 h 2452139"/>
                <a:gd name="connsiteX5" fmla="*/ 444499 w 2339267"/>
                <a:gd name="connsiteY5" fmla="*/ 1044253 h 2452139"/>
                <a:gd name="connsiteX0" fmla="*/ 444499 w 2364440"/>
                <a:gd name="connsiteY0" fmla="*/ 1044253 h 2452139"/>
                <a:gd name="connsiteX1" fmla="*/ 1248227 w 2364440"/>
                <a:gd name="connsiteY1" fmla="*/ 2452139 h 2452139"/>
                <a:gd name="connsiteX2" fmla="*/ 0 w 2364440"/>
                <a:gd name="connsiteY2" fmla="*/ 1828025 h 2452139"/>
                <a:gd name="connsiteX3" fmla="*/ 87085 w 2364440"/>
                <a:gd name="connsiteY3" fmla="*/ 1653853 h 2452139"/>
                <a:gd name="connsiteX4" fmla="*/ 87993 w 2364440"/>
                <a:gd name="connsiteY4" fmla="*/ 292232 h 2452139"/>
                <a:gd name="connsiteX5" fmla="*/ 444499 w 2364440"/>
                <a:gd name="connsiteY5" fmla="*/ 1044253 h 2452139"/>
                <a:gd name="connsiteX0" fmla="*/ 444499 w 2378569"/>
                <a:gd name="connsiteY0" fmla="*/ 1044253 h 2452139"/>
                <a:gd name="connsiteX1" fmla="*/ 1248227 w 2378569"/>
                <a:gd name="connsiteY1" fmla="*/ 2452139 h 2452139"/>
                <a:gd name="connsiteX2" fmla="*/ 0 w 2378569"/>
                <a:gd name="connsiteY2" fmla="*/ 1828025 h 2452139"/>
                <a:gd name="connsiteX3" fmla="*/ 87085 w 2378569"/>
                <a:gd name="connsiteY3" fmla="*/ 1653853 h 2452139"/>
                <a:gd name="connsiteX4" fmla="*/ 87993 w 2378569"/>
                <a:gd name="connsiteY4" fmla="*/ 292232 h 2452139"/>
                <a:gd name="connsiteX5" fmla="*/ 444499 w 2378569"/>
                <a:gd name="connsiteY5" fmla="*/ 1044253 h 2452139"/>
                <a:gd name="connsiteX0" fmla="*/ 444499 w 2390562"/>
                <a:gd name="connsiteY0" fmla="*/ 1044253 h 2452139"/>
                <a:gd name="connsiteX1" fmla="*/ 1248227 w 2390562"/>
                <a:gd name="connsiteY1" fmla="*/ 2452139 h 2452139"/>
                <a:gd name="connsiteX2" fmla="*/ 0 w 2390562"/>
                <a:gd name="connsiteY2" fmla="*/ 1828025 h 2452139"/>
                <a:gd name="connsiteX3" fmla="*/ 87085 w 2390562"/>
                <a:gd name="connsiteY3" fmla="*/ 1653853 h 2452139"/>
                <a:gd name="connsiteX4" fmla="*/ 87993 w 2390562"/>
                <a:gd name="connsiteY4" fmla="*/ 292232 h 2452139"/>
                <a:gd name="connsiteX5" fmla="*/ 444499 w 2390562"/>
                <a:gd name="connsiteY5" fmla="*/ 1044253 h 2452139"/>
                <a:gd name="connsiteX0" fmla="*/ 444499 w 2320714"/>
                <a:gd name="connsiteY0" fmla="*/ 1015645 h 2423531"/>
                <a:gd name="connsiteX1" fmla="*/ 1248227 w 2320714"/>
                <a:gd name="connsiteY1" fmla="*/ 2423531 h 2423531"/>
                <a:gd name="connsiteX2" fmla="*/ 0 w 2320714"/>
                <a:gd name="connsiteY2" fmla="*/ 1799417 h 2423531"/>
                <a:gd name="connsiteX3" fmla="*/ 87085 w 2320714"/>
                <a:gd name="connsiteY3" fmla="*/ 1625245 h 2423531"/>
                <a:gd name="connsiteX4" fmla="*/ 87993 w 2320714"/>
                <a:gd name="connsiteY4" fmla="*/ 263624 h 2423531"/>
                <a:gd name="connsiteX5" fmla="*/ 444499 w 2320714"/>
                <a:gd name="connsiteY5" fmla="*/ 1015645 h 2423531"/>
                <a:gd name="connsiteX0" fmla="*/ 444499 w 2323110"/>
                <a:gd name="connsiteY0" fmla="*/ 1120446 h 2528332"/>
                <a:gd name="connsiteX1" fmla="*/ 1248227 w 2323110"/>
                <a:gd name="connsiteY1" fmla="*/ 2528332 h 2528332"/>
                <a:gd name="connsiteX2" fmla="*/ 0 w 2323110"/>
                <a:gd name="connsiteY2" fmla="*/ 1904218 h 2528332"/>
                <a:gd name="connsiteX3" fmla="*/ 87085 w 2323110"/>
                <a:gd name="connsiteY3" fmla="*/ 1730046 h 2528332"/>
                <a:gd name="connsiteX4" fmla="*/ 87993 w 2323110"/>
                <a:gd name="connsiteY4" fmla="*/ 368425 h 2528332"/>
                <a:gd name="connsiteX5" fmla="*/ 444499 w 2323110"/>
                <a:gd name="connsiteY5" fmla="*/ 1120446 h 2528332"/>
                <a:gd name="connsiteX0" fmla="*/ 534986 w 2413597"/>
                <a:gd name="connsiteY0" fmla="*/ 1120446 h 2528332"/>
                <a:gd name="connsiteX1" fmla="*/ 1338714 w 2413597"/>
                <a:gd name="connsiteY1" fmla="*/ 2528332 h 2528332"/>
                <a:gd name="connsiteX2" fmla="*/ 0 w 2413597"/>
                <a:gd name="connsiteY2" fmla="*/ 1837543 h 2528332"/>
                <a:gd name="connsiteX3" fmla="*/ 177572 w 2413597"/>
                <a:gd name="connsiteY3" fmla="*/ 1730046 h 2528332"/>
                <a:gd name="connsiteX4" fmla="*/ 178480 w 2413597"/>
                <a:gd name="connsiteY4" fmla="*/ 368425 h 2528332"/>
                <a:gd name="connsiteX5" fmla="*/ 534986 w 2413597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68047 w 2404072"/>
                <a:gd name="connsiteY3" fmla="*/ 1730046 h 2528332"/>
                <a:gd name="connsiteX4" fmla="*/ 168955 w 2404072"/>
                <a:gd name="connsiteY4" fmla="*/ 368425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68047 w 2404072"/>
                <a:gd name="connsiteY3" fmla="*/ 1730046 h 2528332"/>
                <a:gd name="connsiteX4" fmla="*/ 168955 w 2404072"/>
                <a:gd name="connsiteY4" fmla="*/ 368425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29947 w 2404072"/>
                <a:gd name="connsiteY3" fmla="*/ 1710996 h 2528332"/>
                <a:gd name="connsiteX4" fmla="*/ 168955 w 2404072"/>
                <a:gd name="connsiteY4" fmla="*/ 368425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29947 w 2404072"/>
                <a:gd name="connsiteY3" fmla="*/ 1710996 h 2528332"/>
                <a:gd name="connsiteX4" fmla="*/ 178480 w 2404072"/>
                <a:gd name="connsiteY4" fmla="*/ 382713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29947 w 2404072"/>
                <a:gd name="connsiteY3" fmla="*/ 1710996 h 2528332"/>
                <a:gd name="connsiteX4" fmla="*/ 178480 w 2404072"/>
                <a:gd name="connsiteY4" fmla="*/ 382713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29947 w 2404072"/>
                <a:gd name="connsiteY3" fmla="*/ 1710996 h 2528332"/>
                <a:gd name="connsiteX4" fmla="*/ 178480 w 2404072"/>
                <a:gd name="connsiteY4" fmla="*/ 382713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29947 w 2404072"/>
                <a:gd name="connsiteY3" fmla="*/ 1710996 h 2528332"/>
                <a:gd name="connsiteX4" fmla="*/ 178480 w 2404072"/>
                <a:gd name="connsiteY4" fmla="*/ 382713 h 2528332"/>
                <a:gd name="connsiteX5" fmla="*/ 525461 w 2404072"/>
                <a:gd name="connsiteY5" fmla="*/ 1120446 h 252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072" h="2528332">
                  <a:moveTo>
                    <a:pt x="525461" y="1120446"/>
                  </a:moveTo>
                  <a:cubicBezTo>
                    <a:pt x="815958" y="-953414"/>
                    <a:pt x="4034316" y="45969"/>
                    <a:pt x="1329189" y="2528332"/>
                  </a:cubicBezTo>
                  <a:cubicBezTo>
                    <a:pt x="753456" y="2421894"/>
                    <a:pt x="216051" y="2059868"/>
                    <a:pt x="0" y="1808968"/>
                  </a:cubicBezTo>
                  <a:lnTo>
                    <a:pt x="129947" y="1710996"/>
                  </a:lnTo>
                  <a:cubicBezTo>
                    <a:pt x="207357" y="1585206"/>
                    <a:pt x="-41805" y="557715"/>
                    <a:pt x="178480" y="382713"/>
                  </a:cubicBezTo>
                  <a:cubicBezTo>
                    <a:pt x="801747" y="-87263"/>
                    <a:pt x="543914" y="1001724"/>
                    <a:pt x="525461" y="1120446"/>
                  </a:cubicBezTo>
                  <a:close/>
                </a:path>
              </a:pathLst>
            </a:custGeom>
            <a:solidFill>
              <a:srgbClr val="8FAADC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53AB450-F913-4994-A970-E359BF88A474}"/>
                </a:ext>
              </a:extLst>
            </p:cNvPr>
            <p:cNvSpPr/>
            <p:nvPr/>
          </p:nvSpPr>
          <p:spPr>
            <a:xfrm>
              <a:off x="6159548" y="3334242"/>
              <a:ext cx="317452" cy="32847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01333CB-14F3-44A0-869C-F2F07A78D2B2}"/>
                </a:ext>
              </a:extLst>
            </p:cNvPr>
            <p:cNvSpPr/>
            <p:nvPr/>
          </p:nvSpPr>
          <p:spPr>
            <a:xfrm>
              <a:off x="6318274" y="4243816"/>
              <a:ext cx="158726" cy="16423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B740953-CD5E-41AA-BE78-2D7551E7E768}"/>
                </a:ext>
              </a:extLst>
            </p:cNvPr>
            <p:cNvSpPr/>
            <p:nvPr/>
          </p:nvSpPr>
          <p:spPr>
            <a:xfrm>
              <a:off x="7089571" y="2456653"/>
              <a:ext cx="755003" cy="768455"/>
            </a:xfrm>
            <a:custGeom>
              <a:avLst/>
              <a:gdLst>
                <a:gd name="connsiteX0" fmla="*/ 266947 w 755003"/>
                <a:gd name="connsiteY0" fmla="*/ 0 h 768455"/>
                <a:gd name="connsiteX1" fmla="*/ 354629 w 755003"/>
                <a:gd name="connsiteY1" fmla="*/ 29956 h 768455"/>
                <a:gd name="connsiteX2" fmla="*/ 742588 w 755003"/>
                <a:gd name="connsiteY2" fmla="*/ 409015 h 768455"/>
                <a:gd name="connsiteX3" fmla="*/ 755003 w 755003"/>
                <a:gd name="connsiteY3" fmla="*/ 445817 h 768455"/>
                <a:gd name="connsiteX4" fmla="*/ 754236 w 755003"/>
                <a:gd name="connsiteY4" fmla="*/ 453687 h 768455"/>
                <a:gd name="connsiteX5" fmla="*/ 380988 w 755003"/>
                <a:gd name="connsiteY5" fmla="*/ 768455 h 768455"/>
                <a:gd name="connsiteX6" fmla="*/ 0 w 755003"/>
                <a:gd name="connsiteY6" fmla="*/ 374239 h 768455"/>
                <a:gd name="connsiteX7" fmla="*/ 232690 w 755003"/>
                <a:gd name="connsiteY7" fmla="*/ 11003 h 768455"/>
                <a:gd name="connsiteX8" fmla="*/ 266947 w 755003"/>
                <a:gd name="connsiteY8" fmla="*/ 0 h 768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5003" h="768455">
                  <a:moveTo>
                    <a:pt x="266947" y="0"/>
                  </a:moveTo>
                  <a:lnTo>
                    <a:pt x="354629" y="29956"/>
                  </a:lnTo>
                  <a:cubicBezTo>
                    <a:pt x="525019" y="101500"/>
                    <a:pt x="665593" y="229875"/>
                    <a:pt x="742588" y="409015"/>
                  </a:cubicBezTo>
                  <a:lnTo>
                    <a:pt x="755003" y="445817"/>
                  </a:lnTo>
                  <a:lnTo>
                    <a:pt x="754236" y="453687"/>
                  </a:lnTo>
                  <a:cubicBezTo>
                    <a:pt x="718710" y="633324"/>
                    <a:pt x="565100" y="768455"/>
                    <a:pt x="380988" y="768455"/>
                  </a:cubicBezTo>
                  <a:cubicBezTo>
                    <a:pt x="170574" y="768455"/>
                    <a:pt x="0" y="591958"/>
                    <a:pt x="0" y="374239"/>
                  </a:cubicBezTo>
                  <a:cubicBezTo>
                    <a:pt x="0" y="210950"/>
                    <a:pt x="95948" y="70848"/>
                    <a:pt x="232690" y="11003"/>
                  </a:cubicBezTo>
                  <a:lnTo>
                    <a:pt x="266947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DF9F215-BF8B-4725-92AC-E766AA89E418}"/>
                </a:ext>
              </a:extLst>
            </p:cNvPr>
            <p:cNvSpPr/>
            <p:nvPr/>
          </p:nvSpPr>
          <p:spPr>
            <a:xfrm>
              <a:off x="5581869" y="2786114"/>
              <a:ext cx="187846" cy="470537"/>
            </a:xfrm>
            <a:custGeom>
              <a:avLst/>
              <a:gdLst>
                <a:gd name="connsiteX0" fmla="*/ 124635 w 187846"/>
                <a:gd name="connsiteY0" fmla="*/ 0 h 470537"/>
                <a:gd name="connsiteX1" fmla="*/ 141213 w 187846"/>
                <a:gd name="connsiteY1" fmla="*/ 21962 h 470537"/>
                <a:gd name="connsiteX2" fmla="*/ 187846 w 187846"/>
                <a:gd name="connsiteY2" fmla="*/ 188828 h 470537"/>
                <a:gd name="connsiteX3" fmla="*/ 21079 w 187846"/>
                <a:gd name="connsiteY3" fmla="*/ 463824 h 470537"/>
                <a:gd name="connsiteX4" fmla="*/ 1295 w 187846"/>
                <a:gd name="connsiteY4" fmla="*/ 470537 h 470537"/>
                <a:gd name="connsiteX5" fmla="*/ 0 w 187846"/>
                <a:gd name="connsiteY5" fmla="*/ 382487 h 470537"/>
                <a:gd name="connsiteX6" fmla="*/ 93276 w 187846"/>
                <a:gd name="connsiteY6" fmla="*/ 22204 h 470537"/>
                <a:gd name="connsiteX7" fmla="*/ 124635 w 187846"/>
                <a:gd name="connsiteY7" fmla="*/ 0 h 47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846" h="470537">
                  <a:moveTo>
                    <a:pt x="124635" y="0"/>
                  </a:moveTo>
                  <a:lnTo>
                    <a:pt x="141213" y="21962"/>
                  </a:lnTo>
                  <a:cubicBezTo>
                    <a:pt x="170655" y="69595"/>
                    <a:pt x="187846" y="127017"/>
                    <a:pt x="187846" y="188828"/>
                  </a:cubicBezTo>
                  <a:cubicBezTo>
                    <a:pt x="187846" y="312450"/>
                    <a:pt x="119081" y="418517"/>
                    <a:pt x="21079" y="463824"/>
                  </a:cubicBezTo>
                  <a:lnTo>
                    <a:pt x="1295" y="470537"/>
                  </a:lnTo>
                  <a:lnTo>
                    <a:pt x="0" y="382487"/>
                  </a:lnTo>
                  <a:cubicBezTo>
                    <a:pt x="1442" y="214831"/>
                    <a:pt x="24437" y="76892"/>
                    <a:pt x="93276" y="22204"/>
                  </a:cubicBezTo>
                  <a:lnTo>
                    <a:pt x="124635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E1127B5-3F12-409A-A21F-42B6500E84C5}"/>
                </a:ext>
              </a:extLst>
            </p:cNvPr>
            <p:cNvSpPr/>
            <p:nvPr/>
          </p:nvSpPr>
          <p:spPr>
            <a:xfrm>
              <a:off x="7111003" y="4044599"/>
              <a:ext cx="451975" cy="522940"/>
            </a:xfrm>
            <a:custGeom>
              <a:avLst/>
              <a:gdLst>
                <a:gd name="connsiteX0" fmla="*/ 273050 w 451975"/>
                <a:gd name="connsiteY0" fmla="*/ 0 h 522940"/>
                <a:gd name="connsiteX1" fmla="*/ 425715 w 451975"/>
                <a:gd name="connsiteY1" fmla="*/ 50971 h 522940"/>
                <a:gd name="connsiteX2" fmla="*/ 451975 w 451975"/>
                <a:gd name="connsiteY2" fmla="*/ 74653 h 522940"/>
                <a:gd name="connsiteX3" fmla="*/ 343445 w 451975"/>
                <a:gd name="connsiteY3" fmla="*/ 227773 h 522940"/>
                <a:gd name="connsiteX4" fmla="*/ 171476 w 451975"/>
                <a:gd name="connsiteY4" fmla="*/ 437849 h 522940"/>
                <a:gd name="connsiteX5" fmla="*/ 94893 w 451975"/>
                <a:gd name="connsiteY5" fmla="*/ 522940 h 522940"/>
                <a:gd name="connsiteX6" fmla="*/ 79975 w 451975"/>
                <a:gd name="connsiteY6" fmla="*/ 509486 h 522940"/>
                <a:gd name="connsiteX7" fmla="*/ 0 w 451975"/>
                <a:gd name="connsiteY7" fmla="*/ 298450 h 522940"/>
                <a:gd name="connsiteX8" fmla="*/ 273050 w 451975"/>
                <a:gd name="connsiteY8" fmla="*/ 0 h 5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1975" h="522940">
                  <a:moveTo>
                    <a:pt x="273050" y="0"/>
                  </a:moveTo>
                  <a:cubicBezTo>
                    <a:pt x="329601" y="0"/>
                    <a:pt x="382136" y="18791"/>
                    <a:pt x="425715" y="50971"/>
                  </a:cubicBezTo>
                  <a:lnTo>
                    <a:pt x="451975" y="74653"/>
                  </a:lnTo>
                  <a:lnTo>
                    <a:pt x="343445" y="227773"/>
                  </a:lnTo>
                  <a:cubicBezTo>
                    <a:pt x="291186" y="296221"/>
                    <a:pt x="233954" y="366262"/>
                    <a:pt x="171476" y="437849"/>
                  </a:cubicBezTo>
                  <a:lnTo>
                    <a:pt x="94893" y="522940"/>
                  </a:lnTo>
                  <a:lnTo>
                    <a:pt x="79975" y="509486"/>
                  </a:lnTo>
                  <a:cubicBezTo>
                    <a:pt x="30562" y="455477"/>
                    <a:pt x="0" y="380865"/>
                    <a:pt x="0" y="298450"/>
                  </a:cubicBezTo>
                  <a:cubicBezTo>
                    <a:pt x="0" y="133621"/>
                    <a:pt x="122249" y="0"/>
                    <a:pt x="273050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1CCDE4F-3C73-4953-AB9F-A40828426B84}"/>
                </a:ext>
              </a:extLst>
            </p:cNvPr>
            <p:cNvGrpSpPr/>
            <p:nvPr/>
          </p:nvGrpSpPr>
          <p:grpSpPr>
            <a:xfrm>
              <a:off x="5437248" y="3931043"/>
              <a:ext cx="1509652" cy="1502544"/>
              <a:chOff x="4209266" y="3844684"/>
              <a:chExt cx="1567708" cy="1560327"/>
            </a:xfrm>
            <a:solidFill>
              <a:srgbClr val="7C9CD6"/>
            </a:solidFill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D9E52BF0-80D1-43E1-912A-AA949BA796D8}"/>
                  </a:ext>
                </a:extLst>
              </p:cNvPr>
              <p:cNvSpPr/>
              <p:nvPr/>
            </p:nvSpPr>
            <p:spPr>
              <a:xfrm rot="20125394">
                <a:off x="5433109" y="4705332"/>
                <a:ext cx="343865" cy="435314"/>
              </a:xfrm>
              <a:custGeom>
                <a:avLst/>
                <a:gdLst>
                  <a:gd name="connsiteX0" fmla="*/ 181162 w 343865"/>
                  <a:gd name="connsiteY0" fmla="*/ 0 h 435314"/>
                  <a:gd name="connsiteX1" fmla="*/ 343865 w 343865"/>
                  <a:gd name="connsiteY1" fmla="*/ 170554 h 435314"/>
                  <a:gd name="connsiteX2" fmla="*/ 133196 w 343865"/>
                  <a:gd name="connsiteY2" fmla="*/ 397593 h 435314"/>
                  <a:gd name="connsiteX3" fmla="*/ 71024 w 343865"/>
                  <a:gd name="connsiteY3" fmla="*/ 425226 h 435314"/>
                  <a:gd name="connsiteX4" fmla="*/ 36311 w 343865"/>
                  <a:gd name="connsiteY4" fmla="*/ 435314 h 435314"/>
                  <a:gd name="connsiteX5" fmla="*/ 13907 w 343865"/>
                  <a:gd name="connsiteY5" fmla="*/ 388473 h 435314"/>
                  <a:gd name="connsiteX6" fmla="*/ 0 w 343865"/>
                  <a:gd name="connsiteY6" fmla="*/ 298938 h 435314"/>
                  <a:gd name="connsiteX7" fmla="*/ 116906 w 343865"/>
                  <a:gd name="connsiteY7" fmla="*/ 50543 h 435314"/>
                  <a:gd name="connsiteX8" fmla="*/ 181162 w 343865"/>
                  <a:gd name="connsiteY8" fmla="*/ 0 h 43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3865" h="435314">
                    <a:moveTo>
                      <a:pt x="181162" y="0"/>
                    </a:moveTo>
                    <a:lnTo>
                      <a:pt x="343865" y="170554"/>
                    </a:lnTo>
                    <a:cubicBezTo>
                      <a:pt x="288932" y="281506"/>
                      <a:pt x="216432" y="353003"/>
                      <a:pt x="133196" y="397593"/>
                    </a:cubicBezTo>
                    <a:lnTo>
                      <a:pt x="71024" y="425226"/>
                    </a:lnTo>
                    <a:lnTo>
                      <a:pt x="36311" y="435314"/>
                    </a:lnTo>
                    <a:lnTo>
                      <a:pt x="13907" y="388473"/>
                    </a:lnTo>
                    <a:cubicBezTo>
                      <a:pt x="4790" y="359552"/>
                      <a:pt x="0" y="329608"/>
                      <a:pt x="0" y="298938"/>
                    </a:cubicBezTo>
                    <a:cubicBezTo>
                      <a:pt x="0" y="206927"/>
                      <a:pt x="43098" y="121449"/>
                      <a:pt x="116906" y="50543"/>
                    </a:cubicBezTo>
                    <a:lnTo>
                      <a:pt x="18116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BF40D1-7C9E-46A3-B97A-37AAA1CA48AB}"/>
                  </a:ext>
                </a:extLst>
              </p:cNvPr>
              <p:cNvSpPr/>
              <p:nvPr/>
            </p:nvSpPr>
            <p:spPr>
              <a:xfrm rot="20125394">
                <a:off x="4209266" y="4100386"/>
                <a:ext cx="402550" cy="937230"/>
              </a:xfrm>
              <a:custGeom>
                <a:avLst/>
                <a:gdLst>
                  <a:gd name="connsiteX0" fmla="*/ 226835 w 402550"/>
                  <a:gd name="connsiteY0" fmla="*/ 0 h 937230"/>
                  <a:gd name="connsiteX1" fmla="*/ 260341 w 402550"/>
                  <a:gd name="connsiteY1" fmla="*/ 40520 h 937230"/>
                  <a:gd name="connsiteX2" fmla="*/ 402231 w 402550"/>
                  <a:gd name="connsiteY2" fmla="*/ 521233 h 937230"/>
                  <a:gd name="connsiteX3" fmla="*/ 335714 w 402550"/>
                  <a:gd name="connsiteY3" fmla="*/ 905695 h 937230"/>
                  <a:gd name="connsiteX4" fmla="*/ 319805 w 402550"/>
                  <a:gd name="connsiteY4" fmla="*/ 937230 h 937230"/>
                  <a:gd name="connsiteX5" fmla="*/ 254956 w 402550"/>
                  <a:gd name="connsiteY5" fmla="*/ 837868 h 937230"/>
                  <a:gd name="connsiteX6" fmla="*/ 0 w 402550"/>
                  <a:gd name="connsiteY6" fmla="*/ 275078 h 937230"/>
                  <a:gd name="connsiteX7" fmla="*/ 177283 w 402550"/>
                  <a:gd name="connsiteY7" fmla="*/ 31722 h 937230"/>
                  <a:gd name="connsiteX8" fmla="*/ 226835 w 402550"/>
                  <a:gd name="connsiteY8" fmla="*/ 0 h 9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2550" h="937230">
                    <a:moveTo>
                      <a:pt x="226835" y="0"/>
                    </a:moveTo>
                    <a:lnTo>
                      <a:pt x="260341" y="40520"/>
                    </a:lnTo>
                    <a:cubicBezTo>
                      <a:pt x="343735" y="162396"/>
                      <a:pt x="397621" y="332264"/>
                      <a:pt x="402231" y="521233"/>
                    </a:cubicBezTo>
                    <a:cubicBezTo>
                      <a:pt x="405689" y="662962"/>
                      <a:pt x="380938" y="795307"/>
                      <a:pt x="335714" y="905695"/>
                    </a:cubicBezTo>
                    <a:lnTo>
                      <a:pt x="319805" y="937230"/>
                    </a:lnTo>
                    <a:lnTo>
                      <a:pt x="254956" y="837868"/>
                    </a:lnTo>
                    <a:cubicBezTo>
                      <a:pt x="115674" y="608681"/>
                      <a:pt x="29158" y="401531"/>
                      <a:pt x="0" y="275078"/>
                    </a:cubicBezTo>
                    <a:cubicBezTo>
                      <a:pt x="45658" y="175246"/>
                      <a:pt x="107055" y="86801"/>
                      <a:pt x="177283" y="31722"/>
                    </a:cubicBezTo>
                    <a:lnTo>
                      <a:pt x="226835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1FD6C4AD-7862-4F8E-B09D-987DEE1BCBF9}"/>
                  </a:ext>
                </a:extLst>
              </p:cNvPr>
              <p:cNvSpPr/>
              <p:nvPr/>
            </p:nvSpPr>
            <p:spPr>
              <a:xfrm rot="20125394">
                <a:off x="4510150" y="3844684"/>
                <a:ext cx="922725" cy="1560327"/>
              </a:xfrm>
              <a:custGeom>
                <a:avLst/>
                <a:gdLst>
                  <a:gd name="connsiteX0" fmla="*/ 180714 w 922725"/>
                  <a:gd name="connsiteY0" fmla="*/ 16007 h 1560327"/>
                  <a:gd name="connsiteX1" fmla="*/ 828640 w 922725"/>
                  <a:gd name="connsiteY1" fmla="*/ 998505 h 1560327"/>
                  <a:gd name="connsiteX2" fmla="*/ 922725 w 922725"/>
                  <a:gd name="connsiteY2" fmla="*/ 1097131 h 1560327"/>
                  <a:gd name="connsiteX3" fmla="*/ 858469 w 922725"/>
                  <a:gd name="connsiteY3" fmla="*/ 1147674 h 1560327"/>
                  <a:gd name="connsiteX4" fmla="*/ 741563 w 922725"/>
                  <a:gd name="connsiteY4" fmla="*/ 1396069 h 1560327"/>
                  <a:gd name="connsiteX5" fmla="*/ 755470 w 922725"/>
                  <a:gd name="connsiteY5" fmla="*/ 1485604 h 1560327"/>
                  <a:gd name="connsiteX6" fmla="*/ 777573 w 922725"/>
                  <a:gd name="connsiteY6" fmla="*/ 1531814 h 1560327"/>
                  <a:gd name="connsiteX7" fmla="*/ 707775 w 922725"/>
                  <a:gd name="connsiteY7" fmla="*/ 1549865 h 1560327"/>
                  <a:gd name="connsiteX8" fmla="*/ 599667 w 922725"/>
                  <a:gd name="connsiteY8" fmla="*/ 1560327 h 1560327"/>
                  <a:gd name="connsiteX9" fmla="*/ 142404 w 922725"/>
                  <a:gd name="connsiteY9" fmla="*/ 1040421 h 1560327"/>
                  <a:gd name="connsiteX10" fmla="*/ 92970 w 922725"/>
                  <a:gd name="connsiteY10" fmla="*/ 964677 h 1560327"/>
                  <a:gd name="connsiteX11" fmla="*/ 108879 w 922725"/>
                  <a:gd name="connsiteY11" fmla="*/ 933142 h 1560327"/>
                  <a:gd name="connsiteX12" fmla="*/ 175396 w 922725"/>
                  <a:gd name="connsiteY12" fmla="*/ 548680 h 1560327"/>
                  <a:gd name="connsiteX13" fmla="*/ 33506 w 922725"/>
                  <a:gd name="connsiteY13" fmla="*/ 67967 h 1560327"/>
                  <a:gd name="connsiteX14" fmla="*/ 0 w 922725"/>
                  <a:gd name="connsiteY14" fmla="*/ 27447 h 1560327"/>
                  <a:gd name="connsiteX15" fmla="*/ 4666 w 922725"/>
                  <a:gd name="connsiteY15" fmla="*/ 24460 h 1560327"/>
                  <a:gd name="connsiteX16" fmla="*/ 180714 w 922725"/>
                  <a:gd name="connsiteY16" fmla="*/ 16007 h 156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2725" h="1560327">
                    <a:moveTo>
                      <a:pt x="180714" y="16007"/>
                    </a:moveTo>
                    <a:cubicBezTo>
                      <a:pt x="368860" y="412083"/>
                      <a:pt x="582751" y="720954"/>
                      <a:pt x="828640" y="998505"/>
                    </a:cubicBezTo>
                    <a:lnTo>
                      <a:pt x="922725" y="1097131"/>
                    </a:lnTo>
                    <a:lnTo>
                      <a:pt x="858469" y="1147674"/>
                    </a:lnTo>
                    <a:cubicBezTo>
                      <a:pt x="784661" y="1218580"/>
                      <a:pt x="741563" y="1304058"/>
                      <a:pt x="741563" y="1396069"/>
                    </a:cubicBezTo>
                    <a:cubicBezTo>
                      <a:pt x="741563" y="1426739"/>
                      <a:pt x="746353" y="1456683"/>
                      <a:pt x="755470" y="1485604"/>
                    </a:cubicBezTo>
                    <a:lnTo>
                      <a:pt x="777573" y="1531814"/>
                    </a:lnTo>
                    <a:lnTo>
                      <a:pt x="707775" y="1549865"/>
                    </a:lnTo>
                    <a:cubicBezTo>
                      <a:pt x="672529" y="1555812"/>
                      <a:pt x="636373" y="1559079"/>
                      <a:pt x="599667" y="1560327"/>
                    </a:cubicBezTo>
                    <a:cubicBezTo>
                      <a:pt x="419504" y="1399376"/>
                      <a:pt x="266437" y="1217825"/>
                      <a:pt x="142404" y="1040421"/>
                    </a:cubicBezTo>
                    <a:lnTo>
                      <a:pt x="92970" y="964677"/>
                    </a:lnTo>
                    <a:lnTo>
                      <a:pt x="108879" y="933142"/>
                    </a:lnTo>
                    <a:cubicBezTo>
                      <a:pt x="154103" y="822754"/>
                      <a:pt x="178854" y="690409"/>
                      <a:pt x="175396" y="548680"/>
                    </a:cubicBezTo>
                    <a:cubicBezTo>
                      <a:pt x="170786" y="359711"/>
                      <a:pt x="116900" y="189843"/>
                      <a:pt x="33506" y="67967"/>
                    </a:cubicBezTo>
                    <a:lnTo>
                      <a:pt x="0" y="27447"/>
                    </a:lnTo>
                    <a:lnTo>
                      <a:pt x="4666" y="24460"/>
                    </a:lnTo>
                    <a:cubicBezTo>
                      <a:pt x="60325" y="-3307"/>
                      <a:pt x="119979" y="-9215"/>
                      <a:pt x="180714" y="16007"/>
                    </a:cubicBezTo>
                    <a:close/>
                  </a:path>
                </a:pathLst>
              </a:custGeom>
              <a:grp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D1AF9482-F1BE-4884-BEBD-F81F3C657CDA}"/>
                  </a:ext>
                </a:extLst>
              </p:cNvPr>
              <p:cNvSpPr/>
              <p:nvPr/>
            </p:nvSpPr>
            <p:spPr>
              <a:xfrm rot="20125394">
                <a:off x="5588376" y="5156170"/>
                <a:ext cx="12557" cy="3649"/>
              </a:xfrm>
              <a:custGeom>
                <a:avLst/>
                <a:gdLst>
                  <a:gd name="connsiteX0" fmla="*/ 12557 w 12557"/>
                  <a:gd name="connsiteY0" fmla="*/ 0 h 3649"/>
                  <a:gd name="connsiteX1" fmla="*/ 10396 w 12557"/>
                  <a:gd name="connsiteY1" fmla="*/ 961 h 3649"/>
                  <a:gd name="connsiteX2" fmla="*/ 0 w 12557"/>
                  <a:gd name="connsiteY2" fmla="*/ 3649 h 3649"/>
                  <a:gd name="connsiteX3" fmla="*/ 12557 w 12557"/>
                  <a:gd name="connsiteY3" fmla="*/ 0 h 3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57" h="3649">
                    <a:moveTo>
                      <a:pt x="12557" y="0"/>
                    </a:moveTo>
                    <a:lnTo>
                      <a:pt x="10396" y="961"/>
                    </a:lnTo>
                    <a:lnTo>
                      <a:pt x="0" y="3649"/>
                    </a:lnTo>
                    <a:lnTo>
                      <a:pt x="12557" y="0"/>
                    </a:lnTo>
                    <a:close/>
                  </a:path>
                </a:pathLst>
              </a:custGeom>
              <a:grp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5B24E8A-BFCE-4A5C-BD5C-189C4AECDF72}"/>
                  </a:ext>
                </a:extLst>
              </p:cNvPr>
              <p:cNvSpPr/>
              <p:nvPr/>
            </p:nvSpPr>
            <p:spPr>
              <a:xfrm rot="20125394">
                <a:off x="5569603" y="5166642"/>
                <a:ext cx="22457" cy="6440"/>
              </a:xfrm>
              <a:custGeom>
                <a:avLst/>
                <a:gdLst>
                  <a:gd name="connsiteX0" fmla="*/ 22457 w 22457"/>
                  <a:gd name="connsiteY0" fmla="*/ 0 h 6440"/>
                  <a:gd name="connsiteX1" fmla="*/ 301 w 22457"/>
                  <a:gd name="connsiteY1" fmla="*/ 6440 h 6440"/>
                  <a:gd name="connsiteX2" fmla="*/ 0 w 22457"/>
                  <a:gd name="connsiteY2" fmla="*/ 5808 h 6440"/>
                  <a:gd name="connsiteX3" fmla="*/ 22457 w 22457"/>
                  <a:gd name="connsiteY3" fmla="*/ 0 h 6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457" h="6440">
                    <a:moveTo>
                      <a:pt x="22457" y="0"/>
                    </a:moveTo>
                    <a:lnTo>
                      <a:pt x="301" y="6440"/>
                    </a:lnTo>
                    <a:lnTo>
                      <a:pt x="0" y="5808"/>
                    </a:lnTo>
                    <a:lnTo>
                      <a:pt x="22457" y="0"/>
                    </a:lnTo>
                    <a:close/>
                  </a:path>
                </a:pathLst>
              </a:custGeom>
              <a:grp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864CE3A-8767-4725-B4C2-DBBEB03FF774}"/>
              </a:ext>
            </a:extLst>
          </p:cNvPr>
          <p:cNvGrpSpPr/>
          <p:nvPr/>
        </p:nvGrpSpPr>
        <p:grpSpPr>
          <a:xfrm flipH="1">
            <a:off x="674097" y="1357478"/>
            <a:ext cx="2823283" cy="3450280"/>
            <a:chOff x="5437248" y="2424668"/>
            <a:chExt cx="2462128" cy="3008919"/>
          </a:xfrm>
        </p:grpSpPr>
        <p:sp>
          <p:nvSpPr>
            <p:cNvPr id="43" name="Rectangle 1">
              <a:extLst>
                <a:ext uri="{FF2B5EF4-FFF2-40B4-BE49-F238E27FC236}">
                  <a16:creationId xmlns:a16="http://schemas.microsoft.com/office/drawing/2014/main" id="{ED46F6A2-64E4-4EF5-B1DF-6D007D47F6F2}"/>
                </a:ext>
              </a:extLst>
            </p:cNvPr>
            <p:cNvSpPr/>
            <p:nvPr/>
          </p:nvSpPr>
          <p:spPr>
            <a:xfrm>
              <a:off x="5495304" y="2424668"/>
              <a:ext cx="2404072" cy="2528332"/>
            </a:xfrm>
            <a:custGeom>
              <a:avLst/>
              <a:gdLst>
                <a:gd name="connsiteX0" fmla="*/ 0 w 1103086"/>
                <a:gd name="connsiteY0" fmla="*/ 0 h 2394858"/>
                <a:gd name="connsiteX1" fmla="*/ 1103086 w 1103086"/>
                <a:gd name="connsiteY1" fmla="*/ 0 h 2394858"/>
                <a:gd name="connsiteX2" fmla="*/ 1103086 w 1103086"/>
                <a:gd name="connsiteY2" fmla="*/ 2394858 h 2394858"/>
                <a:gd name="connsiteX3" fmla="*/ 0 w 1103086"/>
                <a:gd name="connsiteY3" fmla="*/ 2394858 h 2394858"/>
                <a:gd name="connsiteX4" fmla="*/ 0 w 1103086"/>
                <a:gd name="connsiteY4" fmla="*/ 0 h 2394858"/>
                <a:gd name="connsiteX0" fmla="*/ 0 w 1291771"/>
                <a:gd name="connsiteY0" fmla="*/ 711200 h 2394858"/>
                <a:gd name="connsiteX1" fmla="*/ 1291771 w 1291771"/>
                <a:gd name="connsiteY1" fmla="*/ 0 h 2394858"/>
                <a:gd name="connsiteX2" fmla="*/ 1291771 w 1291771"/>
                <a:gd name="connsiteY2" fmla="*/ 2394858 h 2394858"/>
                <a:gd name="connsiteX3" fmla="*/ 188685 w 1291771"/>
                <a:gd name="connsiteY3" fmla="*/ 2394858 h 2394858"/>
                <a:gd name="connsiteX4" fmla="*/ 0 w 1291771"/>
                <a:gd name="connsiteY4" fmla="*/ 711200 h 2394858"/>
                <a:gd name="connsiteX0" fmla="*/ 0 w 1291771"/>
                <a:gd name="connsiteY0" fmla="*/ 0 h 1683658"/>
                <a:gd name="connsiteX1" fmla="*/ 812799 w 1291771"/>
                <a:gd name="connsiteY1" fmla="*/ 1451429 h 1683658"/>
                <a:gd name="connsiteX2" fmla="*/ 1291771 w 1291771"/>
                <a:gd name="connsiteY2" fmla="*/ 1683658 h 1683658"/>
                <a:gd name="connsiteX3" fmla="*/ 188685 w 1291771"/>
                <a:gd name="connsiteY3" fmla="*/ 1683658 h 1683658"/>
                <a:gd name="connsiteX4" fmla="*/ 0 w 1291771"/>
                <a:gd name="connsiteY4" fmla="*/ 0 h 1683658"/>
                <a:gd name="connsiteX0" fmla="*/ 0 w 1291771"/>
                <a:gd name="connsiteY0" fmla="*/ 310738 h 1994396"/>
                <a:gd name="connsiteX1" fmla="*/ 812799 w 1291771"/>
                <a:gd name="connsiteY1" fmla="*/ 1762167 h 1994396"/>
                <a:gd name="connsiteX2" fmla="*/ 1291771 w 1291771"/>
                <a:gd name="connsiteY2" fmla="*/ 1994396 h 1994396"/>
                <a:gd name="connsiteX3" fmla="*/ 188685 w 1291771"/>
                <a:gd name="connsiteY3" fmla="*/ 1994396 h 1994396"/>
                <a:gd name="connsiteX4" fmla="*/ 0 w 1291771"/>
                <a:gd name="connsiteY4" fmla="*/ 310738 h 1994396"/>
                <a:gd name="connsiteX0" fmla="*/ 348343 w 1640114"/>
                <a:gd name="connsiteY0" fmla="*/ 310738 h 1994396"/>
                <a:gd name="connsiteX1" fmla="*/ 1161142 w 1640114"/>
                <a:gd name="connsiteY1" fmla="*/ 1762167 h 1994396"/>
                <a:gd name="connsiteX2" fmla="*/ 1640114 w 1640114"/>
                <a:gd name="connsiteY2" fmla="*/ 1994396 h 1994396"/>
                <a:gd name="connsiteX3" fmla="*/ 0 w 1640114"/>
                <a:gd name="connsiteY3" fmla="*/ 963881 h 1994396"/>
                <a:gd name="connsiteX4" fmla="*/ 348343 w 1640114"/>
                <a:gd name="connsiteY4" fmla="*/ 310738 h 1994396"/>
                <a:gd name="connsiteX0" fmla="*/ 435428 w 1727199"/>
                <a:gd name="connsiteY0" fmla="*/ 310738 h 1994396"/>
                <a:gd name="connsiteX1" fmla="*/ 1248227 w 1727199"/>
                <a:gd name="connsiteY1" fmla="*/ 1762167 h 1994396"/>
                <a:gd name="connsiteX2" fmla="*/ 1727199 w 1727199"/>
                <a:gd name="connsiteY2" fmla="*/ 1994396 h 1994396"/>
                <a:gd name="connsiteX3" fmla="*/ 0 w 1727199"/>
                <a:gd name="connsiteY3" fmla="*/ 1138053 h 1994396"/>
                <a:gd name="connsiteX4" fmla="*/ 87085 w 1727199"/>
                <a:gd name="connsiteY4" fmla="*/ 963881 h 1994396"/>
                <a:gd name="connsiteX5" fmla="*/ 435428 w 1727199"/>
                <a:gd name="connsiteY5" fmla="*/ 310738 h 1994396"/>
                <a:gd name="connsiteX0" fmla="*/ 435428 w 1626799"/>
                <a:gd name="connsiteY0" fmla="*/ 310738 h 1762167"/>
                <a:gd name="connsiteX1" fmla="*/ 1248227 w 1626799"/>
                <a:gd name="connsiteY1" fmla="*/ 1762167 h 1762167"/>
                <a:gd name="connsiteX2" fmla="*/ 0 w 1626799"/>
                <a:gd name="connsiteY2" fmla="*/ 1138053 h 1762167"/>
                <a:gd name="connsiteX3" fmla="*/ 87085 w 1626799"/>
                <a:gd name="connsiteY3" fmla="*/ 963881 h 1762167"/>
                <a:gd name="connsiteX4" fmla="*/ 435428 w 1626799"/>
                <a:gd name="connsiteY4" fmla="*/ 310738 h 1762167"/>
                <a:gd name="connsiteX0" fmla="*/ 435428 w 1626799"/>
                <a:gd name="connsiteY0" fmla="*/ 310738 h 1762167"/>
                <a:gd name="connsiteX1" fmla="*/ 1248227 w 1626799"/>
                <a:gd name="connsiteY1" fmla="*/ 1762167 h 1762167"/>
                <a:gd name="connsiteX2" fmla="*/ 0 w 1626799"/>
                <a:gd name="connsiteY2" fmla="*/ 1138053 h 1762167"/>
                <a:gd name="connsiteX3" fmla="*/ 87085 w 1626799"/>
                <a:gd name="connsiteY3" fmla="*/ 963881 h 1762167"/>
                <a:gd name="connsiteX4" fmla="*/ 435428 w 1626799"/>
                <a:gd name="connsiteY4" fmla="*/ 310738 h 1762167"/>
                <a:gd name="connsiteX0" fmla="*/ 435428 w 2304709"/>
                <a:gd name="connsiteY0" fmla="*/ 215295 h 1666724"/>
                <a:gd name="connsiteX1" fmla="*/ 1248227 w 2304709"/>
                <a:gd name="connsiteY1" fmla="*/ 1666724 h 1666724"/>
                <a:gd name="connsiteX2" fmla="*/ 0 w 2304709"/>
                <a:gd name="connsiteY2" fmla="*/ 1042610 h 1666724"/>
                <a:gd name="connsiteX3" fmla="*/ 87085 w 2304709"/>
                <a:gd name="connsiteY3" fmla="*/ 868438 h 1666724"/>
                <a:gd name="connsiteX4" fmla="*/ 435428 w 2304709"/>
                <a:gd name="connsiteY4" fmla="*/ 215295 h 1666724"/>
                <a:gd name="connsiteX0" fmla="*/ 435428 w 2254656"/>
                <a:gd name="connsiteY0" fmla="*/ 1087984 h 2539413"/>
                <a:gd name="connsiteX1" fmla="*/ 1248227 w 2254656"/>
                <a:gd name="connsiteY1" fmla="*/ 2539413 h 2539413"/>
                <a:gd name="connsiteX2" fmla="*/ 0 w 2254656"/>
                <a:gd name="connsiteY2" fmla="*/ 1915299 h 2539413"/>
                <a:gd name="connsiteX3" fmla="*/ 87085 w 2254656"/>
                <a:gd name="connsiteY3" fmla="*/ 1741127 h 2539413"/>
                <a:gd name="connsiteX4" fmla="*/ 435428 w 2254656"/>
                <a:gd name="connsiteY4" fmla="*/ 1087984 h 2539413"/>
                <a:gd name="connsiteX0" fmla="*/ 507999 w 2268397"/>
                <a:gd name="connsiteY0" fmla="*/ 1087984 h 2539413"/>
                <a:gd name="connsiteX1" fmla="*/ 1248227 w 2268397"/>
                <a:gd name="connsiteY1" fmla="*/ 2539413 h 2539413"/>
                <a:gd name="connsiteX2" fmla="*/ 0 w 2268397"/>
                <a:gd name="connsiteY2" fmla="*/ 1915299 h 2539413"/>
                <a:gd name="connsiteX3" fmla="*/ 87085 w 2268397"/>
                <a:gd name="connsiteY3" fmla="*/ 1741127 h 2539413"/>
                <a:gd name="connsiteX4" fmla="*/ 507999 w 2268397"/>
                <a:gd name="connsiteY4" fmla="*/ 1087984 h 2539413"/>
                <a:gd name="connsiteX0" fmla="*/ 507999 w 2268397"/>
                <a:gd name="connsiteY0" fmla="*/ 1104094 h 2511980"/>
                <a:gd name="connsiteX1" fmla="*/ 1248227 w 2268397"/>
                <a:gd name="connsiteY1" fmla="*/ 2511980 h 2511980"/>
                <a:gd name="connsiteX2" fmla="*/ 0 w 2268397"/>
                <a:gd name="connsiteY2" fmla="*/ 1887866 h 2511980"/>
                <a:gd name="connsiteX3" fmla="*/ 87085 w 2268397"/>
                <a:gd name="connsiteY3" fmla="*/ 1713694 h 2511980"/>
                <a:gd name="connsiteX4" fmla="*/ 507999 w 2268397"/>
                <a:gd name="connsiteY4" fmla="*/ 1104094 h 2511980"/>
                <a:gd name="connsiteX0" fmla="*/ 507999 w 2350690"/>
                <a:gd name="connsiteY0" fmla="*/ 994950 h 2402836"/>
                <a:gd name="connsiteX1" fmla="*/ 1248227 w 2350690"/>
                <a:gd name="connsiteY1" fmla="*/ 2402836 h 2402836"/>
                <a:gd name="connsiteX2" fmla="*/ 0 w 2350690"/>
                <a:gd name="connsiteY2" fmla="*/ 1778722 h 2402836"/>
                <a:gd name="connsiteX3" fmla="*/ 87085 w 2350690"/>
                <a:gd name="connsiteY3" fmla="*/ 1604550 h 2402836"/>
                <a:gd name="connsiteX4" fmla="*/ 507999 w 2350690"/>
                <a:gd name="connsiteY4" fmla="*/ 994950 h 2402836"/>
                <a:gd name="connsiteX0" fmla="*/ 507999 w 2360793"/>
                <a:gd name="connsiteY0" fmla="*/ 1096392 h 2504278"/>
                <a:gd name="connsiteX1" fmla="*/ 1248227 w 2360793"/>
                <a:gd name="connsiteY1" fmla="*/ 2504278 h 2504278"/>
                <a:gd name="connsiteX2" fmla="*/ 0 w 2360793"/>
                <a:gd name="connsiteY2" fmla="*/ 1880164 h 2504278"/>
                <a:gd name="connsiteX3" fmla="*/ 87085 w 2360793"/>
                <a:gd name="connsiteY3" fmla="*/ 1705992 h 2504278"/>
                <a:gd name="connsiteX4" fmla="*/ 507999 w 2360793"/>
                <a:gd name="connsiteY4" fmla="*/ 1096392 h 2504278"/>
                <a:gd name="connsiteX0" fmla="*/ 507999 w 2360793"/>
                <a:gd name="connsiteY0" fmla="*/ 1096392 h 2504278"/>
                <a:gd name="connsiteX1" fmla="*/ 1248227 w 2360793"/>
                <a:gd name="connsiteY1" fmla="*/ 2504278 h 2504278"/>
                <a:gd name="connsiteX2" fmla="*/ 0 w 2360793"/>
                <a:gd name="connsiteY2" fmla="*/ 1880164 h 2504278"/>
                <a:gd name="connsiteX3" fmla="*/ 87085 w 2360793"/>
                <a:gd name="connsiteY3" fmla="*/ 1705992 h 2504278"/>
                <a:gd name="connsiteX4" fmla="*/ 507999 w 2360793"/>
                <a:gd name="connsiteY4" fmla="*/ 1096392 h 2504278"/>
                <a:gd name="connsiteX0" fmla="*/ 507999 w 2360793"/>
                <a:gd name="connsiteY0" fmla="*/ 1096392 h 2504278"/>
                <a:gd name="connsiteX1" fmla="*/ 1248227 w 2360793"/>
                <a:gd name="connsiteY1" fmla="*/ 2504278 h 2504278"/>
                <a:gd name="connsiteX2" fmla="*/ 0 w 2360793"/>
                <a:gd name="connsiteY2" fmla="*/ 1880164 h 2504278"/>
                <a:gd name="connsiteX3" fmla="*/ 87085 w 2360793"/>
                <a:gd name="connsiteY3" fmla="*/ 1705992 h 2504278"/>
                <a:gd name="connsiteX4" fmla="*/ 43543 w 2360793"/>
                <a:gd name="connsiteY4" fmla="*/ 414221 h 2504278"/>
                <a:gd name="connsiteX5" fmla="*/ 507999 w 2360793"/>
                <a:gd name="connsiteY5" fmla="*/ 1096392 h 2504278"/>
                <a:gd name="connsiteX0" fmla="*/ 507999 w 2360793"/>
                <a:gd name="connsiteY0" fmla="*/ 1096392 h 2504278"/>
                <a:gd name="connsiteX1" fmla="*/ 1248227 w 2360793"/>
                <a:gd name="connsiteY1" fmla="*/ 2504278 h 2504278"/>
                <a:gd name="connsiteX2" fmla="*/ 0 w 2360793"/>
                <a:gd name="connsiteY2" fmla="*/ 1880164 h 2504278"/>
                <a:gd name="connsiteX3" fmla="*/ 87085 w 2360793"/>
                <a:gd name="connsiteY3" fmla="*/ 1705992 h 2504278"/>
                <a:gd name="connsiteX4" fmla="*/ 43543 w 2360793"/>
                <a:gd name="connsiteY4" fmla="*/ 414221 h 2504278"/>
                <a:gd name="connsiteX5" fmla="*/ 507999 w 236079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43543 w 2348313"/>
                <a:gd name="connsiteY4" fmla="*/ 414221 h 2504278"/>
                <a:gd name="connsiteX5" fmla="*/ 444499 w 234831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87993 w 2348313"/>
                <a:gd name="connsiteY4" fmla="*/ 344371 h 2504278"/>
                <a:gd name="connsiteX5" fmla="*/ 444499 w 234831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87993 w 2348313"/>
                <a:gd name="connsiteY4" fmla="*/ 344371 h 2504278"/>
                <a:gd name="connsiteX5" fmla="*/ 444499 w 234831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87993 w 2348313"/>
                <a:gd name="connsiteY4" fmla="*/ 344371 h 2504278"/>
                <a:gd name="connsiteX5" fmla="*/ 444499 w 234831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87993 w 2348313"/>
                <a:gd name="connsiteY4" fmla="*/ 344371 h 2504278"/>
                <a:gd name="connsiteX5" fmla="*/ 444499 w 2348313"/>
                <a:gd name="connsiteY5" fmla="*/ 1096392 h 2504278"/>
                <a:gd name="connsiteX0" fmla="*/ 444499 w 2348313"/>
                <a:gd name="connsiteY0" fmla="*/ 1096392 h 2504278"/>
                <a:gd name="connsiteX1" fmla="*/ 1248227 w 2348313"/>
                <a:gd name="connsiteY1" fmla="*/ 2504278 h 2504278"/>
                <a:gd name="connsiteX2" fmla="*/ 0 w 2348313"/>
                <a:gd name="connsiteY2" fmla="*/ 1880164 h 2504278"/>
                <a:gd name="connsiteX3" fmla="*/ 87085 w 2348313"/>
                <a:gd name="connsiteY3" fmla="*/ 1705992 h 2504278"/>
                <a:gd name="connsiteX4" fmla="*/ 87993 w 2348313"/>
                <a:gd name="connsiteY4" fmla="*/ 344371 h 2504278"/>
                <a:gd name="connsiteX5" fmla="*/ 444499 w 2348313"/>
                <a:gd name="connsiteY5" fmla="*/ 1096392 h 2504278"/>
                <a:gd name="connsiteX0" fmla="*/ 444499 w 2339267"/>
                <a:gd name="connsiteY0" fmla="*/ 1044253 h 2452139"/>
                <a:gd name="connsiteX1" fmla="*/ 1248227 w 2339267"/>
                <a:gd name="connsiteY1" fmla="*/ 2452139 h 2452139"/>
                <a:gd name="connsiteX2" fmla="*/ 0 w 2339267"/>
                <a:gd name="connsiteY2" fmla="*/ 1828025 h 2452139"/>
                <a:gd name="connsiteX3" fmla="*/ 87085 w 2339267"/>
                <a:gd name="connsiteY3" fmla="*/ 1653853 h 2452139"/>
                <a:gd name="connsiteX4" fmla="*/ 87993 w 2339267"/>
                <a:gd name="connsiteY4" fmla="*/ 292232 h 2452139"/>
                <a:gd name="connsiteX5" fmla="*/ 444499 w 2339267"/>
                <a:gd name="connsiteY5" fmla="*/ 1044253 h 2452139"/>
                <a:gd name="connsiteX0" fmla="*/ 444499 w 2339267"/>
                <a:gd name="connsiteY0" fmla="*/ 1044253 h 2452139"/>
                <a:gd name="connsiteX1" fmla="*/ 1248227 w 2339267"/>
                <a:gd name="connsiteY1" fmla="*/ 2452139 h 2452139"/>
                <a:gd name="connsiteX2" fmla="*/ 0 w 2339267"/>
                <a:gd name="connsiteY2" fmla="*/ 1828025 h 2452139"/>
                <a:gd name="connsiteX3" fmla="*/ 87085 w 2339267"/>
                <a:gd name="connsiteY3" fmla="*/ 1653853 h 2452139"/>
                <a:gd name="connsiteX4" fmla="*/ 87993 w 2339267"/>
                <a:gd name="connsiteY4" fmla="*/ 292232 h 2452139"/>
                <a:gd name="connsiteX5" fmla="*/ 444499 w 2339267"/>
                <a:gd name="connsiteY5" fmla="*/ 1044253 h 2452139"/>
                <a:gd name="connsiteX0" fmla="*/ 444499 w 2364440"/>
                <a:gd name="connsiteY0" fmla="*/ 1044253 h 2452139"/>
                <a:gd name="connsiteX1" fmla="*/ 1248227 w 2364440"/>
                <a:gd name="connsiteY1" fmla="*/ 2452139 h 2452139"/>
                <a:gd name="connsiteX2" fmla="*/ 0 w 2364440"/>
                <a:gd name="connsiteY2" fmla="*/ 1828025 h 2452139"/>
                <a:gd name="connsiteX3" fmla="*/ 87085 w 2364440"/>
                <a:gd name="connsiteY3" fmla="*/ 1653853 h 2452139"/>
                <a:gd name="connsiteX4" fmla="*/ 87993 w 2364440"/>
                <a:gd name="connsiteY4" fmla="*/ 292232 h 2452139"/>
                <a:gd name="connsiteX5" fmla="*/ 444499 w 2364440"/>
                <a:gd name="connsiteY5" fmla="*/ 1044253 h 2452139"/>
                <a:gd name="connsiteX0" fmla="*/ 444499 w 2378569"/>
                <a:gd name="connsiteY0" fmla="*/ 1044253 h 2452139"/>
                <a:gd name="connsiteX1" fmla="*/ 1248227 w 2378569"/>
                <a:gd name="connsiteY1" fmla="*/ 2452139 h 2452139"/>
                <a:gd name="connsiteX2" fmla="*/ 0 w 2378569"/>
                <a:gd name="connsiteY2" fmla="*/ 1828025 h 2452139"/>
                <a:gd name="connsiteX3" fmla="*/ 87085 w 2378569"/>
                <a:gd name="connsiteY3" fmla="*/ 1653853 h 2452139"/>
                <a:gd name="connsiteX4" fmla="*/ 87993 w 2378569"/>
                <a:gd name="connsiteY4" fmla="*/ 292232 h 2452139"/>
                <a:gd name="connsiteX5" fmla="*/ 444499 w 2378569"/>
                <a:gd name="connsiteY5" fmla="*/ 1044253 h 2452139"/>
                <a:gd name="connsiteX0" fmla="*/ 444499 w 2390562"/>
                <a:gd name="connsiteY0" fmla="*/ 1044253 h 2452139"/>
                <a:gd name="connsiteX1" fmla="*/ 1248227 w 2390562"/>
                <a:gd name="connsiteY1" fmla="*/ 2452139 h 2452139"/>
                <a:gd name="connsiteX2" fmla="*/ 0 w 2390562"/>
                <a:gd name="connsiteY2" fmla="*/ 1828025 h 2452139"/>
                <a:gd name="connsiteX3" fmla="*/ 87085 w 2390562"/>
                <a:gd name="connsiteY3" fmla="*/ 1653853 h 2452139"/>
                <a:gd name="connsiteX4" fmla="*/ 87993 w 2390562"/>
                <a:gd name="connsiteY4" fmla="*/ 292232 h 2452139"/>
                <a:gd name="connsiteX5" fmla="*/ 444499 w 2390562"/>
                <a:gd name="connsiteY5" fmla="*/ 1044253 h 2452139"/>
                <a:gd name="connsiteX0" fmla="*/ 444499 w 2320714"/>
                <a:gd name="connsiteY0" fmla="*/ 1015645 h 2423531"/>
                <a:gd name="connsiteX1" fmla="*/ 1248227 w 2320714"/>
                <a:gd name="connsiteY1" fmla="*/ 2423531 h 2423531"/>
                <a:gd name="connsiteX2" fmla="*/ 0 w 2320714"/>
                <a:gd name="connsiteY2" fmla="*/ 1799417 h 2423531"/>
                <a:gd name="connsiteX3" fmla="*/ 87085 w 2320714"/>
                <a:gd name="connsiteY3" fmla="*/ 1625245 h 2423531"/>
                <a:gd name="connsiteX4" fmla="*/ 87993 w 2320714"/>
                <a:gd name="connsiteY4" fmla="*/ 263624 h 2423531"/>
                <a:gd name="connsiteX5" fmla="*/ 444499 w 2320714"/>
                <a:gd name="connsiteY5" fmla="*/ 1015645 h 2423531"/>
                <a:gd name="connsiteX0" fmla="*/ 444499 w 2323110"/>
                <a:gd name="connsiteY0" fmla="*/ 1120446 h 2528332"/>
                <a:gd name="connsiteX1" fmla="*/ 1248227 w 2323110"/>
                <a:gd name="connsiteY1" fmla="*/ 2528332 h 2528332"/>
                <a:gd name="connsiteX2" fmla="*/ 0 w 2323110"/>
                <a:gd name="connsiteY2" fmla="*/ 1904218 h 2528332"/>
                <a:gd name="connsiteX3" fmla="*/ 87085 w 2323110"/>
                <a:gd name="connsiteY3" fmla="*/ 1730046 h 2528332"/>
                <a:gd name="connsiteX4" fmla="*/ 87993 w 2323110"/>
                <a:gd name="connsiteY4" fmla="*/ 368425 h 2528332"/>
                <a:gd name="connsiteX5" fmla="*/ 444499 w 2323110"/>
                <a:gd name="connsiteY5" fmla="*/ 1120446 h 2528332"/>
                <a:gd name="connsiteX0" fmla="*/ 534986 w 2413597"/>
                <a:gd name="connsiteY0" fmla="*/ 1120446 h 2528332"/>
                <a:gd name="connsiteX1" fmla="*/ 1338714 w 2413597"/>
                <a:gd name="connsiteY1" fmla="*/ 2528332 h 2528332"/>
                <a:gd name="connsiteX2" fmla="*/ 0 w 2413597"/>
                <a:gd name="connsiteY2" fmla="*/ 1837543 h 2528332"/>
                <a:gd name="connsiteX3" fmla="*/ 177572 w 2413597"/>
                <a:gd name="connsiteY3" fmla="*/ 1730046 h 2528332"/>
                <a:gd name="connsiteX4" fmla="*/ 178480 w 2413597"/>
                <a:gd name="connsiteY4" fmla="*/ 368425 h 2528332"/>
                <a:gd name="connsiteX5" fmla="*/ 534986 w 2413597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68047 w 2404072"/>
                <a:gd name="connsiteY3" fmla="*/ 1730046 h 2528332"/>
                <a:gd name="connsiteX4" fmla="*/ 168955 w 2404072"/>
                <a:gd name="connsiteY4" fmla="*/ 368425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68047 w 2404072"/>
                <a:gd name="connsiteY3" fmla="*/ 1730046 h 2528332"/>
                <a:gd name="connsiteX4" fmla="*/ 168955 w 2404072"/>
                <a:gd name="connsiteY4" fmla="*/ 368425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29947 w 2404072"/>
                <a:gd name="connsiteY3" fmla="*/ 1710996 h 2528332"/>
                <a:gd name="connsiteX4" fmla="*/ 168955 w 2404072"/>
                <a:gd name="connsiteY4" fmla="*/ 368425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29947 w 2404072"/>
                <a:gd name="connsiteY3" fmla="*/ 1710996 h 2528332"/>
                <a:gd name="connsiteX4" fmla="*/ 178480 w 2404072"/>
                <a:gd name="connsiteY4" fmla="*/ 382713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29947 w 2404072"/>
                <a:gd name="connsiteY3" fmla="*/ 1710996 h 2528332"/>
                <a:gd name="connsiteX4" fmla="*/ 178480 w 2404072"/>
                <a:gd name="connsiteY4" fmla="*/ 382713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29947 w 2404072"/>
                <a:gd name="connsiteY3" fmla="*/ 1710996 h 2528332"/>
                <a:gd name="connsiteX4" fmla="*/ 178480 w 2404072"/>
                <a:gd name="connsiteY4" fmla="*/ 382713 h 2528332"/>
                <a:gd name="connsiteX5" fmla="*/ 525461 w 2404072"/>
                <a:gd name="connsiteY5" fmla="*/ 1120446 h 2528332"/>
                <a:gd name="connsiteX0" fmla="*/ 525461 w 2404072"/>
                <a:gd name="connsiteY0" fmla="*/ 1120446 h 2528332"/>
                <a:gd name="connsiteX1" fmla="*/ 1329189 w 2404072"/>
                <a:gd name="connsiteY1" fmla="*/ 2528332 h 2528332"/>
                <a:gd name="connsiteX2" fmla="*/ 0 w 2404072"/>
                <a:gd name="connsiteY2" fmla="*/ 1808968 h 2528332"/>
                <a:gd name="connsiteX3" fmla="*/ 129947 w 2404072"/>
                <a:gd name="connsiteY3" fmla="*/ 1710996 h 2528332"/>
                <a:gd name="connsiteX4" fmla="*/ 178480 w 2404072"/>
                <a:gd name="connsiteY4" fmla="*/ 382713 h 2528332"/>
                <a:gd name="connsiteX5" fmla="*/ 525461 w 2404072"/>
                <a:gd name="connsiteY5" fmla="*/ 1120446 h 252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072" h="2528332">
                  <a:moveTo>
                    <a:pt x="525461" y="1120446"/>
                  </a:moveTo>
                  <a:cubicBezTo>
                    <a:pt x="815958" y="-953414"/>
                    <a:pt x="4034316" y="45969"/>
                    <a:pt x="1329189" y="2528332"/>
                  </a:cubicBezTo>
                  <a:cubicBezTo>
                    <a:pt x="753456" y="2421894"/>
                    <a:pt x="216051" y="2059868"/>
                    <a:pt x="0" y="1808968"/>
                  </a:cubicBezTo>
                  <a:lnTo>
                    <a:pt x="129947" y="1710996"/>
                  </a:lnTo>
                  <a:cubicBezTo>
                    <a:pt x="207357" y="1585206"/>
                    <a:pt x="-41805" y="557715"/>
                    <a:pt x="178480" y="382713"/>
                  </a:cubicBezTo>
                  <a:cubicBezTo>
                    <a:pt x="801747" y="-87263"/>
                    <a:pt x="543914" y="1001724"/>
                    <a:pt x="525461" y="1120446"/>
                  </a:cubicBezTo>
                  <a:close/>
                </a:path>
              </a:pathLst>
            </a:custGeom>
            <a:solidFill>
              <a:srgbClr val="8FAADC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98D280B-D92C-4E35-9859-D964F9746803}"/>
                </a:ext>
              </a:extLst>
            </p:cNvPr>
            <p:cNvSpPr/>
            <p:nvPr/>
          </p:nvSpPr>
          <p:spPr>
            <a:xfrm>
              <a:off x="6159548" y="3334242"/>
              <a:ext cx="317452" cy="32847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B5C367D-0567-42EC-915E-B1D9BC12B965}"/>
                </a:ext>
              </a:extLst>
            </p:cNvPr>
            <p:cNvSpPr/>
            <p:nvPr/>
          </p:nvSpPr>
          <p:spPr>
            <a:xfrm>
              <a:off x="6318274" y="4243816"/>
              <a:ext cx="158726" cy="16423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1EC99C4-EED8-4D6F-A53B-15DFB99D49BD}"/>
                </a:ext>
              </a:extLst>
            </p:cNvPr>
            <p:cNvSpPr/>
            <p:nvPr/>
          </p:nvSpPr>
          <p:spPr>
            <a:xfrm>
              <a:off x="7089571" y="2456653"/>
              <a:ext cx="755003" cy="768455"/>
            </a:xfrm>
            <a:custGeom>
              <a:avLst/>
              <a:gdLst>
                <a:gd name="connsiteX0" fmla="*/ 266947 w 755003"/>
                <a:gd name="connsiteY0" fmla="*/ 0 h 768455"/>
                <a:gd name="connsiteX1" fmla="*/ 354629 w 755003"/>
                <a:gd name="connsiteY1" fmla="*/ 29956 h 768455"/>
                <a:gd name="connsiteX2" fmla="*/ 742588 w 755003"/>
                <a:gd name="connsiteY2" fmla="*/ 409015 h 768455"/>
                <a:gd name="connsiteX3" fmla="*/ 755003 w 755003"/>
                <a:gd name="connsiteY3" fmla="*/ 445817 h 768455"/>
                <a:gd name="connsiteX4" fmla="*/ 754236 w 755003"/>
                <a:gd name="connsiteY4" fmla="*/ 453687 h 768455"/>
                <a:gd name="connsiteX5" fmla="*/ 380988 w 755003"/>
                <a:gd name="connsiteY5" fmla="*/ 768455 h 768455"/>
                <a:gd name="connsiteX6" fmla="*/ 0 w 755003"/>
                <a:gd name="connsiteY6" fmla="*/ 374239 h 768455"/>
                <a:gd name="connsiteX7" fmla="*/ 232690 w 755003"/>
                <a:gd name="connsiteY7" fmla="*/ 11003 h 768455"/>
                <a:gd name="connsiteX8" fmla="*/ 266947 w 755003"/>
                <a:gd name="connsiteY8" fmla="*/ 0 h 768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5003" h="768455">
                  <a:moveTo>
                    <a:pt x="266947" y="0"/>
                  </a:moveTo>
                  <a:lnTo>
                    <a:pt x="354629" y="29956"/>
                  </a:lnTo>
                  <a:cubicBezTo>
                    <a:pt x="525019" y="101500"/>
                    <a:pt x="665593" y="229875"/>
                    <a:pt x="742588" y="409015"/>
                  </a:cubicBezTo>
                  <a:lnTo>
                    <a:pt x="755003" y="445817"/>
                  </a:lnTo>
                  <a:lnTo>
                    <a:pt x="754236" y="453687"/>
                  </a:lnTo>
                  <a:cubicBezTo>
                    <a:pt x="718710" y="633324"/>
                    <a:pt x="565100" y="768455"/>
                    <a:pt x="380988" y="768455"/>
                  </a:cubicBezTo>
                  <a:cubicBezTo>
                    <a:pt x="170574" y="768455"/>
                    <a:pt x="0" y="591958"/>
                    <a:pt x="0" y="374239"/>
                  </a:cubicBezTo>
                  <a:cubicBezTo>
                    <a:pt x="0" y="210950"/>
                    <a:pt x="95948" y="70848"/>
                    <a:pt x="232690" y="11003"/>
                  </a:cubicBezTo>
                  <a:lnTo>
                    <a:pt x="266947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F1BF785-4A1E-40AE-B22E-5D3E070E9509}"/>
                </a:ext>
              </a:extLst>
            </p:cNvPr>
            <p:cNvSpPr/>
            <p:nvPr/>
          </p:nvSpPr>
          <p:spPr>
            <a:xfrm>
              <a:off x="5581869" y="2786114"/>
              <a:ext cx="187846" cy="470537"/>
            </a:xfrm>
            <a:custGeom>
              <a:avLst/>
              <a:gdLst>
                <a:gd name="connsiteX0" fmla="*/ 124635 w 187846"/>
                <a:gd name="connsiteY0" fmla="*/ 0 h 470537"/>
                <a:gd name="connsiteX1" fmla="*/ 141213 w 187846"/>
                <a:gd name="connsiteY1" fmla="*/ 21962 h 470537"/>
                <a:gd name="connsiteX2" fmla="*/ 187846 w 187846"/>
                <a:gd name="connsiteY2" fmla="*/ 188828 h 470537"/>
                <a:gd name="connsiteX3" fmla="*/ 21079 w 187846"/>
                <a:gd name="connsiteY3" fmla="*/ 463824 h 470537"/>
                <a:gd name="connsiteX4" fmla="*/ 1295 w 187846"/>
                <a:gd name="connsiteY4" fmla="*/ 470537 h 470537"/>
                <a:gd name="connsiteX5" fmla="*/ 0 w 187846"/>
                <a:gd name="connsiteY5" fmla="*/ 382487 h 470537"/>
                <a:gd name="connsiteX6" fmla="*/ 93276 w 187846"/>
                <a:gd name="connsiteY6" fmla="*/ 22204 h 470537"/>
                <a:gd name="connsiteX7" fmla="*/ 124635 w 187846"/>
                <a:gd name="connsiteY7" fmla="*/ 0 h 47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846" h="470537">
                  <a:moveTo>
                    <a:pt x="124635" y="0"/>
                  </a:moveTo>
                  <a:lnTo>
                    <a:pt x="141213" y="21962"/>
                  </a:lnTo>
                  <a:cubicBezTo>
                    <a:pt x="170655" y="69595"/>
                    <a:pt x="187846" y="127017"/>
                    <a:pt x="187846" y="188828"/>
                  </a:cubicBezTo>
                  <a:cubicBezTo>
                    <a:pt x="187846" y="312450"/>
                    <a:pt x="119081" y="418517"/>
                    <a:pt x="21079" y="463824"/>
                  </a:cubicBezTo>
                  <a:lnTo>
                    <a:pt x="1295" y="470537"/>
                  </a:lnTo>
                  <a:lnTo>
                    <a:pt x="0" y="382487"/>
                  </a:lnTo>
                  <a:cubicBezTo>
                    <a:pt x="1442" y="214831"/>
                    <a:pt x="24437" y="76892"/>
                    <a:pt x="93276" y="22204"/>
                  </a:cubicBezTo>
                  <a:lnTo>
                    <a:pt x="124635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5EDB206-3111-4381-AD9F-2478CB19DE05}"/>
                </a:ext>
              </a:extLst>
            </p:cNvPr>
            <p:cNvSpPr/>
            <p:nvPr/>
          </p:nvSpPr>
          <p:spPr>
            <a:xfrm>
              <a:off x="7111003" y="4044599"/>
              <a:ext cx="451975" cy="522940"/>
            </a:xfrm>
            <a:custGeom>
              <a:avLst/>
              <a:gdLst>
                <a:gd name="connsiteX0" fmla="*/ 273050 w 451975"/>
                <a:gd name="connsiteY0" fmla="*/ 0 h 522940"/>
                <a:gd name="connsiteX1" fmla="*/ 425715 w 451975"/>
                <a:gd name="connsiteY1" fmla="*/ 50971 h 522940"/>
                <a:gd name="connsiteX2" fmla="*/ 451975 w 451975"/>
                <a:gd name="connsiteY2" fmla="*/ 74653 h 522940"/>
                <a:gd name="connsiteX3" fmla="*/ 343445 w 451975"/>
                <a:gd name="connsiteY3" fmla="*/ 227773 h 522940"/>
                <a:gd name="connsiteX4" fmla="*/ 171476 w 451975"/>
                <a:gd name="connsiteY4" fmla="*/ 437849 h 522940"/>
                <a:gd name="connsiteX5" fmla="*/ 94893 w 451975"/>
                <a:gd name="connsiteY5" fmla="*/ 522940 h 522940"/>
                <a:gd name="connsiteX6" fmla="*/ 79975 w 451975"/>
                <a:gd name="connsiteY6" fmla="*/ 509486 h 522940"/>
                <a:gd name="connsiteX7" fmla="*/ 0 w 451975"/>
                <a:gd name="connsiteY7" fmla="*/ 298450 h 522940"/>
                <a:gd name="connsiteX8" fmla="*/ 273050 w 451975"/>
                <a:gd name="connsiteY8" fmla="*/ 0 h 5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1975" h="522940">
                  <a:moveTo>
                    <a:pt x="273050" y="0"/>
                  </a:moveTo>
                  <a:cubicBezTo>
                    <a:pt x="329601" y="0"/>
                    <a:pt x="382136" y="18791"/>
                    <a:pt x="425715" y="50971"/>
                  </a:cubicBezTo>
                  <a:lnTo>
                    <a:pt x="451975" y="74653"/>
                  </a:lnTo>
                  <a:lnTo>
                    <a:pt x="343445" y="227773"/>
                  </a:lnTo>
                  <a:cubicBezTo>
                    <a:pt x="291186" y="296221"/>
                    <a:pt x="233954" y="366262"/>
                    <a:pt x="171476" y="437849"/>
                  </a:cubicBezTo>
                  <a:lnTo>
                    <a:pt x="94893" y="522940"/>
                  </a:lnTo>
                  <a:lnTo>
                    <a:pt x="79975" y="509486"/>
                  </a:lnTo>
                  <a:cubicBezTo>
                    <a:pt x="30562" y="455477"/>
                    <a:pt x="0" y="380865"/>
                    <a:pt x="0" y="298450"/>
                  </a:cubicBezTo>
                  <a:cubicBezTo>
                    <a:pt x="0" y="133621"/>
                    <a:pt x="122249" y="0"/>
                    <a:pt x="273050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C05ED41E-594D-4278-9B4E-DC3964D6465E}"/>
                </a:ext>
              </a:extLst>
            </p:cNvPr>
            <p:cNvGrpSpPr/>
            <p:nvPr/>
          </p:nvGrpSpPr>
          <p:grpSpPr>
            <a:xfrm>
              <a:off x="5437248" y="3931043"/>
              <a:ext cx="1509652" cy="1502544"/>
              <a:chOff x="4209266" y="3844684"/>
              <a:chExt cx="1567708" cy="1560327"/>
            </a:xfrm>
            <a:solidFill>
              <a:srgbClr val="7C9CD6"/>
            </a:solidFill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240B89B7-B838-4028-8481-6F1346EB3E62}"/>
                  </a:ext>
                </a:extLst>
              </p:cNvPr>
              <p:cNvSpPr/>
              <p:nvPr/>
            </p:nvSpPr>
            <p:spPr>
              <a:xfrm rot="20125394">
                <a:off x="5433109" y="4705332"/>
                <a:ext cx="343865" cy="435314"/>
              </a:xfrm>
              <a:custGeom>
                <a:avLst/>
                <a:gdLst>
                  <a:gd name="connsiteX0" fmla="*/ 181162 w 343865"/>
                  <a:gd name="connsiteY0" fmla="*/ 0 h 435314"/>
                  <a:gd name="connsiteX1" fmla="*/ 343865 w 343865"/>
                  <a:gd name="connsiteY1" fmla="*/ 170554 h 435314"/>
                  <a:gd name="connsiteX2" fmla="*/ 133196 w 343865"/>
                  <a:gd name="connsiteY2" fmla="*/ 397593 h 435314"/>
                  <a:gd name="connsiteX3" fmla="*/ 71024 w 343865"/>
                  <a:gd name="connsiteY3" fmla="*/ 425226 h 435314"/>
                  <a:gd name="connsiteX4" fmla="*/ 36311 w 343865"/>
                  <a:gd name="connsiteY4" fmla="*/ 435314 h 435314"/>
                  <a:gd name="connsiteX5" fmla="*/ 13907 w 343865"/>
                  <a:gd name="connsiteY5" fmla="*/ 388473 h 435314"/>
                  <a:gd name="connsiteX6" fmla="*/ 0 w 343865"/>
                  <a:gd name="connsiteY6" fmla="*/ 298938 h 435314"/>
                  <a:gd name="connsiteX7" fmla="*/ 116906 w 343865"/>
                  <a:gd name="connsiteY7" fmla="*/ 50543 h 435314"/>
                  <a:gd name="connsiteX8" fmla="*/ 181162 w 343865"/>
                  <a:gd name="connsiteY8" fmla="*/ 0 h 43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3865" h="435314">
                    <a:moveTo>
                      <a:pt x="181162" y="0"/>
                    </a:moveTo>
                    <a:lnTo>
                      <a:pt x="343865" y="170554"/>
                    </a:lnTo>
                    <a:cubicBezTo>
                      <a:pt x="288932" y="281506"/>
                      <a:pt x="216432" y="353003"/>
                      <a:pt x="133196" y="397593"/>
                    </a:cubicBezTo>
                    <a:lnTo>
                      <a:pt x="71024" y="425226"/>
                    </a:lnTo>
                    <a:lnTo>
                      <a:pt x="36311" y="435314"/>
                    </a:lnTo>
                    <a:lnTo>
                      <a:pt x="13907" y="388473"/>
                    </a:lnTo>
                    <a:cubicBezTo>
                      <a:pt x="4790" y="359552"/>
                      <a:pt x="0" y="329608"/>
                      <a:pt x="0" y="298938"/>
                    </a:cubicBezTo>
                    <a:cubicBezTo>
                      <a:pt x="0" y="206927"/>
                      <a:pt x="43098" y="121449"/>
                      <a:pt x="116906" y="50543"/>
                    </a:cubicBezTo>
                    <a:lnTo>
                      <a:pt x="181162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8D2C250B-54F4-489A-B3A1-90356091029F}"/>
                  </a:ext>
                </a:extLst>
              </p:cNvPr>
              <p:cNvSpPr/>
              <p:nvPr/>
            </p:nvSpPr>
            <p:spPr>
              <a:xfrm rot="20125394">
                <a:off x="4209266" y="4100386"/>
                <a:ext cx="402550" cy="937230"/>
              </a:xfrm>
              <a:custGeom>
                <a:avLst/>
                <a:gdLst>
                  <a:gd name="connsiteX0" fmla="*/ 226835 w 402550"/>
                  <a:gd name="connsiteY0" fmla="*/ 0 h 937230"/>
                  <a:gd name="connsiteX1" fmla="*/ 260341 w 402550"/>
                  <a:gd name="connsiteY1" fmla="*/ 40520 h 937230"/>
                  <a:gd name="connsiteX2" fmla="*/ 402231 w 402550"/>
                  <a:gd name="connsiteY2" fmla="*/ 521233 h 937230"/>
                  <a:gd name="connsiteX3" fmla="*/ 335714 w 402550"/>
                  <a:gd name="connsiteY3" fmla="*/ 905695 h 937230"/>
                  <a:gd name="connsiteX4" fmla="*/ 319805 w 402550"/>
                  <a:gd name="connsiteY4" fmla="*/ 937230 h 937230"/>
                  <a:gd name="connsiteX5" fmla="*/ 254956 w 402550"/>
                  <a:gd name="connsiteY5" fmla="*/ 837868 h 937230"/>
                  <a:gd name="connsiteX6" fmla="*/ 0 w 402550"/>
                  <a:gd name="connsiteY6" fmla="*/ 275078 h 937230"/>
                  <a:gd name="connsiteX7" fmla="*/ 177283 w 402550"/>
                  <a:gd name="connsiteY7" fmla="*/ 31722 h 937230"/>
                  <a:gd name="connsiteX8" fmla="*/ 226835 w 402550"/>
                  <a:gd name="connsiteY8" fmla="*/ 0 h 937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2550" h="937230">
                    <a:moveTo>
                      <a:pt x="226835" y="0"/>
                    </a:moveTo>
                    <a:lnTo>
                      <a:pt x="260341" y="40520"/>
                    </a:lnTo>
                    <a:cubicBezTo>
                      <a:pt x="343735" y="162396"/>
                      <a:pt x="397621" y="332264"/>
                      <a:pt x="402231" y="521233"/>
                    </a:cubicBezTo>
                    <a:cubicBezTo>
                      <a:pt x="405689" y="662962"/>
                      <a:pt x="380938" y="795307"/>
                      <a:pt x="335714" y="905695"/>
                    </a:cubicBezTo>
                    <a:lnTo>
                      <a:pt x="319805" y="937230"/>
                    </a:lnTo>
                    <a:lnTo>
                      <a:pt x="254956" y="837868"/>
                    </a:lnTo>
                    <a:cubicBezTo>
                      <a:pt x="115674" y="608681"/>
                      <a:pt x="29158" y="401531"/>
                      <a:pt x="0" y="275078"/>
                    </a:cubicBezTo>
                    <a:cubicBezTo>
                      <a:pt x="45658" y="175246"/>
                      <a:pt x="107055" y="86801"/>
                      <a:pt x="177283" y="31722"/>
                    </a:cubicBezTo>
                    <a:lnTo>
                      <a:pt x="226835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FC8AEB3-439E-4EF6-81E8-5F9F44B8C0B9}"/>
                  </a:ext>
                </a:extLst>
              </p:cNvPr>
              <p:cNvSpPr/>
              <p:nvPr/>
            </p:nvSpPr>
            <p:spPr>
              <a:xfrm rot="20125394">
                <a:off x="4510150" y="3844684"/>
                <a:ext cx="922725" cy="1560327"/>
              </a:xfrm>
              <a:custGeom>
                <a:avLst/>
                <a:gdLst>
                  <a:gd name="connsiteX0" fmla="*/ 180714 w 922725"/>
                  <a:gd name="connsiteY0" fmla="*/ 16007 h 1560327"/>
                  <a:gd name="connsiteX1" fmla="*/ 828640 w 922725"/>
                  <a:gd name="connsiteY1" fmla="*/ 998505 h 1560327"/>
                  <a:gd name="connsiteX2" fmla="*/ 922725 w 922725"/>
                  <a:gd name="connsiteY2" fmla="*/ 1097131 h 1560327"/>
                  <a:gd name="connsiteX3" fmla="*/ 858469 w 922725"/>
                  <a:gd name="connsiteY3" fmla="*/ 1147674 h 1560327"/>
                  <a:gd name="connsiteX4" fmla="*/ 741563 w 922725"/>
                  <a:gd name="connsiteY4" fmla="*/ 1396069 h 1560327"/>
                  <a:gd name="connsiteX5" fmla="*/ 755470 w 922725"/>
                  <a:gd name="connsiteY5" fmla="*/ 1485604 h 1560327"/>
                  <a:gd name="connsiteX6" fmla="*/ 777573 w 922725"/>
                  <a:gd name="connsiteY6" fmla="*/ 1531814 h 1560327"/>
                  <a:gd name="connsiteX7" fmla="*/ 707775 w 922725"/>
                  <a:gd name="connsiteY7" fmla="*/ 1549865 h 1560327"/>
                  <a:gd name="connsiteX8" fmla="*/ 599667 w 922725"/>
                  <a:gd name="connsiteY8" fmla="*/ 1560327 h 1560327"/>
                  <a:gd name="connsiteX9" fmla="*/ 142404 w 922725"/>
                  <a:gd name="connsiteY9" fmla="*/ 1040421 h 1560327"/>
                  <a:gd name="connsiteX10" fmla="*/ 92970 w 922725"/>
                  <a:gd name="connsiteY10" fmla="*/ 964677 h 1560327"/>
                  <a:gd name="connsiteX11" fmla="*/ 108879 w 922725"/>
                  <a:gd name="connsiteY11" fmla="*/ 933142 h 1560327"/>
                  <a:gd name="connsiteX12" fmla="*/ 175396 w 922725"/>
                  <a:gd name="connsiteY12" fmla="*/ 548680 h 1560327"/>
                  <a:gd name="connsiteX13" fmla="*/ 33506 w 922725"/>
                  <a:gd name="connsiteY13" fmla="*/ 67967 h 1560327"/>
                  <a:gd name="connsiteX14" fmla="*/ 0 w 922725"/>
                  <a:gd name="connsiteY14" fmla="*/ 27447 h 1560327"/>
                  <a:gd name="connsiteX15" fmla="*/ 4666 w 922725"/>
                  <a:gd name="connsiteY15" fmla="*/ 24460 h 1560327"/>
                  <a:gd name="connsiteX16" fmla="*/ 180714 w 922725"/>
                  <a:gd name="connsiteY16" fmla="*/ 16007 h 156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2725" h="1560327">
                    <a:moveTo>
                      <a:pt x="180714" y="16007"/>
                    </a:moveTo>
                    <a:cubicBezTo>
                      <a:pt x="368860" y="412083"/>
                      <a:pt x="582751" y="720954"/>
                      <a:pt x="828640" y="998505"/>
                    </a:cubicBezTo>
                    <a:lnTo>
                      <a:pt x="922725" y="1097131"/>
                    </a:lnTo>
                    <a:lnTo>
                      <a:pt x="858469" y="1147674"/>
                    </a:lnTo>
                    <a:cubicBezTo>
                      <a:pt x="784661" y="1218580"/>
                      <a:pt x="741563" y="1304058"/>
                      <a:pt x="741563" y="1396069"/>
                    </a:cubicBezTo>
                    <a:cubicBezTo>
                      <a:pt x="741563" y="1426739"/>
                      <a:pt x="746353" y="1456683"/>
                      <a:pt x="755470" y="1485604"/>
                    </a:cubicBezTo>
                    <a:lnTo>
                      <a:pt x="777573" y="1531814"/>
                    </a:lnTo>
                    <a:lnTo>
                      <a:pt x="707775" y="1549865"/>
                    </a:lnTo>
                    <a:cubicBezTo>
                      <a:pt x="672529" y="1555812"/>
                      <a:pt x="636373" y="1559079"/>
                      <a:pt x="599667" y="1560327"/>
                    </a:cubicBezTo>
                    <a:cubicBezTo>
                      <a:pt x="419504" y="1399376"/>
                      <a:pt x="266437" y="1217825"/>
                      <a:pt x="142404" y="1040421"/>
                    </a:cubicBezTo>
                    <a:lnTo>
                      <a:pt x="92970" y="964677"/>
                    </a:lnTo>
                    <a:lnTo>
                      <a:pt x="108879" y="933142"/>
                    </a:lnTo>
                    <a:cubicBezTo>
                      <a:pt x="154103" y="822754"/>
                      <a:pt x="178854" y="690409"/>
                      <a:pt x="175396" y="548680"/>
                    </a:cubicBezTo>
                    <a:cubicBezTo>
                      <a:pt x="170786" y="359711"/>
                      <a:pt x="116900" y="189843"/>
                      <a:pt x="33506" y="67967"/>
                    </a:cubicBezTo>
                    <a:lnTo>
                      <a:pt x="0" y="27447"/>
                    </a:lnTo>
                    <a:lnTo>
                      <a:pt x="4666" y="24460"/>
                    </a:lnTo>
                    <a:cubicBezTo>
                      <a:pt x="60325" y="-3307"/>
                      <a:pt x="119979" y="-9215"/>
                      <a:pt x="180714" y="16007"/>
                    </a:cubicBezTo>
                    <a:close/>
                  </a:path>
                </a:pathLst>
              </a:custGeom>
              <a:grp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A9C62674-A2B9-431B-B3B2-6C83B2CF79F2}"/>
                  </a:ext>
                </a:extLst>
              </p:cNvPr>
              <p:cNvSpPr/>
              <p:nvPr/>
            </p:nvSpPr>
            <p:spPr>
              <a:xfrm rot="20125394">
                <a:off x="5588376" y="5156170"/>
                <a:ext cx="12557" cy="3649"/>
              </a:xfrm>
              <a:custGeom>
                <a:avLst/>
                <a:gdLst>
                  <a:gd name="connsiteX0" fmla="*/ 12557 w 12557"/>
                  <a:gd name="connsiteY0" fmla="*/ 0 h 3649"/>
                  <a:gd name="connsiteX1" fmla="*/ 10396 w 12557"/>
                  <a:gd name="connsiteY1" fmla="*/ 961 h 3649"/>
                  <a:gd name="connsiteX2" fmla="*/ 0 w 12557"/>
                  <a:gd name="connsiteY2" fmla="*/ 3649 h 3649"/>
                  <a:gd name="connsiteX3" fmla="*/ 12557 w 12557"/>
                  <a:gd name="connsiteY3" fmla="*/ 0 h 3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57" h="3649">
                    <a:moveTo>
                      <a:pt x="12557" y="0"/>
                    </a:moveTo>
                    <a:lnTo>
                      <a:pt x="10396" y="961"/>
                    </a:lnTo>
                    <a:lnTo>
                      <a:pt x="0" y="3649"/>
                    </a:lnTo>
                    <a:lnTo>
                      <a:pt x="12557" y="0"/>
                    </a:lnTo>
                    <a:close/>
                  </a:path>
                </a:pathLst>
              </a:custGeom>
              <a:grp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D1609BC9-8CAF-4F71-8BD8-877CD9BDA4A2}"/>
                  </a:ext>
                </a:extLst>
              </p:cNvPr>
              <p:cNvSpPr/>
              <p:nvPr/>
            </p:nvSpPr>
            <p:spPr>
              <a:xfrm rot="20125394">
                <a:off x="5569603" y="5166642"/>
                <a:ext cx="22457" cy="6440"/>
              </a:xfrm>
              <a:custGeom>
                <a:avLst/>
                <a:gdLst>
                  <a:gd name="connsiteX0" fmla="*/ 22457 w 22457"/>
                  <a:gd name="connsiteY0" fmla="*/ 0 h 6440"/>
                  <a:gd name="connsiteX1" fmla="*/ 301 w 22457"/>
                  <a:gd name="connsiteY1" fmla="*/ 6440 h 6440"/>
                  <a:gd name="connsiteX2" fmla="*/ 0 w 22457"/>
                  <a:gd name="connsiteY2" fmla="*/ 5808 h 6440"/>
                  <a:gd name="connsiteX3" fmla="*/ 22457 w 22457"/>
                  <a:gd name="connsiteY3" fmla="*/ 0 h 6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457" h="6440">
                    <a:moveTo>
                      <a:pt x="22457" y="0"/>
                    </a:moveTo>
                    <a:lnTo>
                      <a:pt x="301" y="6440"/>
                    </a:lnTo>
                    <a:lnTo>
                      <a:pt x="0" y="5808"/>
                    </a:lnTo>
                    <a:lnTo>
                      <a:pt x="22457" y="0"/>
                    </a:lnTo>
                    <a:close/>
                  </a:path>
                </a:pathLst>
              </a:custGeom>
              <a:grp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0" name="ttsMP3.com_VoiceText_2025-4-9_0-21-31">
            <a:hlinkClick r:id="" action="ppaction://media"/>
            <a:extLst>
              <a:ext uri="{FF2B5EF4-FFF2-40B4-BE49-F238E27FC236}">
                <a16:creationId xmlns:a16="http://schemas.microsoft.com/office/drawing/2014/main" id="{EF01A3D7-4A53-4F65-AB0C-079531BAD9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51999" y="805642"/>
            <a:ext cx="609600" cy="609600"/>
          </a:xfrm>
          <a:prstGeom prst="rect">
            <a:avLst/>
          </a:prstGeom>
        </p:spPr>
      </p:pic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A575EE34-9E90-4918-B4F9-09A9EE2D19F0}"/>
              </a:ext>
            </a:extLst>
          </p:cNvPr>
          <p:cNvSpPr/>
          <p:nvPr/>
        </p:nvSpPr>
        <p:spPr>
          <a:xfrm>
            <a:off x="7914394" y="1590345"/>
            <a:ext cx="3350982" cy="2045085"/>
          </a:xfrm>
          <a:prstGeom prst="roundRect">
            <a:avLst/>
          </a:prstGeom>
          <a:solidFill>
            <a:schemeClr val="bg1"/>
          </a:solidFill>
          <a:ln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dirty="0" err="1">
                <a:ln>
                  <a:solidFill>
                    <a:sysClr val="windowText" lastClr="000000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tt</a:t>
            </a:r>
            <a:endParaRPr lang="en-US" sz="16600" dirty="0">
              <a:ln>
                <a:solidFill>
                  <a:sysClr val="windowText" lastClr="000000"/>
                </a:solidFill>
              </a:ln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41" name="ttsMP3.com_VoiceText_2025-4-9_0-23-56">
            <a:hlinkClick r:id="" action="ppaction://media"/>
            <a:extLst>
              <a:ext uri="{FF2B5EF4-FFF2-40B4-BE49-F238E27FC236}">
                <a16:creationId xmlns:a16="http://schemas.microsoft.com/office/drawing/2014/main" id="{23B9BD9C-5150-4BC3-95C3-E93EF36FB22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22140" y="506137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069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2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344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audio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  <p:bldLst>
      <p:bldP spid="51" grpId="0" animBg="1"/>
      <p:bldP spid="5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tsMP3.com_VoiceText_2025-4-9_1-1-7">
            <a:hlinkClick r:id="" action="ppaction://media"/>
            <a:extLst>
              <a:ext uri="{FF2B5EF4-FFF2-40B4-BE49-F238E27FC236}">
                <a16:creationId xmlns:a16="http://schemas.microsoft.com/office/drawing/2014/main" id="{68702CEA-4518-4DCF-B384-87EC9D872E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6456" y="622346"/>
            <a:ext cx="609600" cy="609600"/>
          </a:xfrm>
          <a:prstGeom prst="rect">
            <a:avLst/>
          </a:prstGeom>
        </p:spPr>
      </p:pic>
      <p:sp>
        <p:nvSpPr>
          <p:cNvPr id="103" name="Rectangle: Rounded Corners 102">
            <a:extLst>
              <a:ext uri="{FF2B5EF4-FFF2-40B4-BE49-F238E27FC236}">
                <a16:creationId xmlns:a16="http://schemas.microsoft.com/office/drawing/2014/main" id="{C6095B09-8C87-4BD3-88AE-8387BB3F8E36}"/>
              </a:ext>
            </a:extLst>
          </p:cNvPr>
          <p:cNvSpPr/>
          <p:nvPr/>
        </p:nvSpPr>
        <p:spPr>
          <a:xfrm>
            <a:off x="7551977" y="3231964"/>
            <a:ext cx="3717623" cy="22688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Arial Black" panose="020B0A04020102020204" pitchFamily="34" charset="0"/>
              </a:rPr>
              <a:t>Bu</a:t>
            </a:r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rgbClr val="F8CBAD"/>
                </a:solidFill>
                <a:latin typeface="Arial Black" panose="020B0A04020102020204" pitchFamily="34" charset="0"/>
              </a:rPr>
              <a:t>rr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39FE3887-E375-4893-ACEA-668C298155AA}"/>
              </a:ext>
            </a:extLst>
          </p:cNvPr>
          <p:cNvSpPr/>
          <p:nvPr/>
        </p:nvSpPr>
        <p:spPr>
          <a:xfrm>
            <a:off x="7945678" y="1379776"/>
            <a:ext cx="3205843" cy="1956507"/>
          </a:xfrm>
          <a:prstGeom prst="roundRect">
            <a:avLst/>
          </a:prstGeom>
          <a:solidFill>
            <a:schemeClr val="bg1"/>
          </a:solidFill>
          <a:ln>
            <a:solidFill>
              <a:srgbClr val="F8CB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dirty="0" err="1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rr</a:t>
            </a:r>
            <a:endParaRPr lang="en-US" sz="16600" dirty="0">
              <a:ln>
                <a:solidFill>
                  <a:sysClr val="windowText" lastClr="000000"/>
                </a:solidFill>
              </a:ln>
              <a:solidFill>
                <a:schemeClr val="accent2">
                  <a:lumMod val="40000"/>
                  <a:lumOff val="60000"/>
                </a:schemeClr>
              </a:solidFill>
              <a:latin typeface="Arial Black" panose="020B0A04020102020204" pitchFamily="34" charset="0"/>
            </a:endParaRP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29057ED0-62BA-4E5B-8CE3-AD4B1CE86263}"/>
              </a:ext>
            </a:extLst>
          </p:cNvPr>
          <p:cNvGrpSpPr/>
          <p:nvPr/>
        </p:nvGrpSpPr>
        <p:grpSpPr>
          <a:xfrm>
            <a:off x="1040479" y="438418"/>
            <a:ext cx="4821236" cy="5795730"/>
            <a:chOff x="3828044" y="456615"/>
            <a:chExt cx="4821236" cy="5795730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9A5D8B71-B32B-4FEE-A2EB-394FB25C9B9A}"/>
                </a:ext>
              </a:extLst>
            </p:cNvPr>
            <p:cNvGrpSpPr/>
            <p:nvPr/>
          </p:nvGrpSpPr>
          <p:grpSpPr>
            <a:xfrm rot="19523805" flipH="1">
              <a:off x="3828044" y="3750179"/>
              <a:ext cx="2003986" cy="1659664"/>
              <a:chOff x="6229118" y="3235474"/>
              <a:chExt cx="2420162" cy="2004333"/>
            </a:xfrm>
            <a:noFill/>
          </p:grpSpPr>
          <p:sp>
            <p:nvSpPr>
              <p:cNvPr id="143" name="Rectangle 33">
                <a:extLst>
                  <a:ext uri="{FF2B5EF4-FFF2-40B4-BE49-F238E27FC236}">
                    <a16:creationId xmlns:a16="http://schemas.microsoft.com/office/drawing/2014/main" id="{1668506A-C280-4BAF-9C0E-CEF5B0E14AC2}"/>
                  </a:ext>
                </a:extLst>
              </p:cNvPr>
              <p:cNvSpPr/>
              <p:nvPr/>
            </p:nvSpPr>
            <p:spPr>
              <a:xfrm rot="2299819">
                <a:off x="6229118" y="4445244"/>
                <a:ext cx="321890" cy="794563"/>
              </a:xfrm>
              <a:custGeom>
                <a:avLst/>
                <a:gdLst>
                  <a:gd name="connsiteX0" fmla="*/ 0 w 216601"/>
                  <a:gd name="connsiteY0" fmla="*/ 0 h 651150"/>
                  <a:gd name="connsiteX1" fmla="*/ 216601 w 216601"/>
                  <a:gd name="connsiteY1" fmla="*/ 0 h 651150"/>
                  <a:gd name="connsiteX2" fmla="*/ 216601 w 216601"/>
                  <a:gd name="connsiteY2" fmla="*/ 651150 h 651150"/>
                  <a:gd name="connsiteX3" fmla="*/ 0 w 216601"/>
                  <a:gd name="connsiteY3" fmla="*/ 651150 h 651150"/>
                  <a:gd name="connsiteX4" fmla="*/ 0 w 216601"/>
                  <a:gd name="connsiteY4" fmla="*/ 0 h 651150"/>
                  <a:gd name="connsiteX0" fmla="*/ 0 w 321890"/>
                  <a:gd name="connsiteY0" fmla="*/ 0 h 794563"/>
                  <a:gd name="connsiteX1" fmla="*/ 216601 w 321890"/>
                  <a:gd name="connsiteY1" fmla="*/ 0 h 794563"/>
                  <a:gd name="connsiteX2" fmla="*/ 321890 w 321890"/>
                  <a:gd name="connsiteY2" fmla="*/ 794563 h 794563"/>
                  <a:gd name="connsiteX3" fmla="*/ 0 w 321890"/>
                  <a:gd name="connsiteY3" fmla="*/ 651150 h 794563"/>
                  <a:gd name="connsiteX4" fmla="*/ 0 w 321890"/>
                  <a:gd name="connsiteY4" fmla="*/ 0 h 794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1890" h="794563">
                    <a:moveTo>
                      <a:pt x="0" y="0"/>
                    </a:moveTo>
                    <a:lnTo>
                      <a:pt x="216601" y="0"/>
                    </a:lnTo>
                    <a:lnTo>
                      <a:pt x="321890" y="794563"/>
                    </a:lnTo>
                    <a:lnTo>
                      <a:pt x="0" y="6511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D06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Rectangle 32">
                <a:extLst>
                  <a:ext uri="{FF2B5EF4-FFF2-40B4-BE49-F238E27FC236}">
                    <a16:creationId xmlns:a16="http://schemas.microsoft.com/office/drawing/2014/main" id="{03B4B0AE-4E98-4FEB-BF29-3E551A0ACE0A}"/>
                  </a:ext>
                </a:extLst>
              </p:cNvPr>
              <p:cNvSpPr/>
              <p:nvPr/>
            </p:nvSpPr>
            <p:spPr>
              <a:xfrm rot="19541658">
                <a:off x="6290565" y="3235474"/>
                <a:ext cx="2358715" cy="1252919"/>
              </a:xfrm>
              <a:custGeom>
                <a:avLst/>
                <a:gdLst>
                  <a:gd name="connsiteX0" fmla="*/ 0 w 536669"/>
                  <a:gd name="connsiteY0" fmla="*/ 0 h 477078"/>
                  <a:gd name="connsiteX1" fmla="*/ 536669 w 536669"/>
                  <a:gd name="connsiteY1" fmla="*/ 0 h 477078"/>
                  <a:gd name="connsiteX2" fmla="*/ 536669 w 536669"/>
                  <a:gd name="connsiteY2" fmla="*/ 477078 h 477078"/>
                  <a:gd name="connsiteX3" fmla="*/ 0 w 536669"/>
                  <a:gd name="connsiteY3" fmla="*/ 477078 h 477078"/>
                  <a:gd name="connsiteX4" fmla="*/ 0 w 536669"/>
                  <a:gd name="connsiteY4" fmla="*/ 0 h 477078"/>
                  <a:gd name="connsiteX0" fmla="*/ 0 w 672449"/>
                  <a:gd name="connsiteY0" fmla="*/ 260970 h 477078"/>
                  <a:gd name="connsiteX1" fmla="*/ 672449 w 672449"/>
                  <a:gd name="connsiteY1" fmla="*/ 0 h 477078"/>
                  <a:gd name="connsiteX2" fmla="*/ 672449 w 672449"/>
                  <a:gd name="connsiteY2" fmla="*/ 477078 h 477078"/>
                  <a:gd name="connsiteX3" fmla="*/ 135780 w 672449"/>
                  <a:gd name="connsiteY3" fmla="*/ 477078 h 477078"/>
                  <a:gd name="connsiteX4" fmla="*/ 0 w 672449"/>
                  <a:gd name="connsiteY4" fmla="*/ 260970 h 477078"/>
                  <a:gd name="connsiteX0" fmla="*/ 0 w 2341984"/>
                  <a:gd name="connsiteY0" fmla="*/ 82755 h 298863"/>
                  <a:gd name="connsiteX1" fmla="*/ 2341984 w 2341984"/>
                  <a:gd name="connsiteY1" fmla="*/ 0 h 298863"/>
                  <a:gd name="connsiteX2" fmla="*/ 672449 w 2341984"/>
                  <a:gd name="connsiteY2" fmla="*/ 298863 h 298863"/>
                  <a:gd name="connsiteX3" fmla="*/ 135780 w 2341984"/>
                  <a:gd name="connsiteY3" fmla="*/ 298863 h 298863"/>
                  <a:gd name="connsiteX4" fmla="*/ 0 w 2341984"/>
                  <a:gd name="connsiteY4" fmla="*/ 82755 h 298863"/>
                  <a:gd name="connsiteX0" fmla="*/ 0 w 2341984"/>
                  <a:gd name="connsiteY0" fmla="*/ 428747 h 644855"/>
                  <a:gd name="connsiteX1" fmla="*/ 2341984 w 2341984"/>
                  <a:gd name="connsiteY1" fmla="*/ 345992 h 644855"/>
                  <a:gd name="connsiteX2" fmla="*/ 672449 w 2341984"/>
                  <a:gd name="connsiteY2" fmla="*/ 644855 h 644855"/>
                  <a:gd name="connsiteX3" fmla="*/ 135780 w 2341984"/>
                  <a:gd name="connsiteY3" fmla="*/ 644855 h 644855"/>
                  <a:gd name="connsiteX4" fmla="*/ 0 w 2341984"/>
                  <a:gd name="connsiteY4" fmla="*/ 428747 h 644855"/>
                  <a:gd name="connsiteX0" fmla="*/ 0 w 2341984"/>
                  <a:gd name="connsiteY0" fmla="*/ 576359 h 792467"/>
                  <a:gd name="connsiteX1" fmla="*/ 2341984 w 2341984"/>
                  <a:gd name="connsiteY1" fmla="*/ 493604 h 792467"/>
                  <a:gd name="connsiteX2" fmla="*/ 672449 w 2341984"/>
                  <a:gd name="connsiteY2" fmla="*/ 792467 h 792467"/>
                  <a:gd name="connsiteX3" fmla="*/ 135780 w 2341984"/>
                  <a:gd name="connsiteY3" fmla="*/ 792467 h 792467"/>
                  <a:gd name="connsiteX4" fmla="*/ 0 w 2341984"/>
                  <a:gd name="connsiteY4" fmla="*/ 576359 h 792467"/>
                  <a:gd name="connsiteX0" fmla="*/ 0 w 2341984"/>
                  <a:gd name="connsiteY0" fmla="*/ 576359 h 792467"/>
                  <a:gd name="connsiteX1" fmla="*/ 2341984 w 2341984"/>
                  <a:gd name="connsiteY1" fmla="*/ 493604 h 792467"/>
                  <a:gd name="connsiteX2" fmla="*/ 672449 w 2341984"/>
                  <a:gd name="connsiteY2" fmla="*/ 792467 h 792467"/>
                  <a:gd name="connsiteX3" fmla="*/ 0 w 2341984"/>
                  <a:gd name="connsiteY3" fmla="*/ 576359 h 792467"/>
                  <a:gd name="connsiteX0" fmla="*/ 0 w 2341984"/>
                  <a:gd name="connsiteY0" fmla="*/ 576359 h 576359"/>
                  <a:gd name="connsiteX1" fmla="*/ 2341984 w 2341984"/>
                  <a:gd name="connsiteY1" fmla="*/ 493604 h 576359"/>
                  <a:gd name="connsiteX2" fmla="*/ 0 w 2341984"/>
                  <a:gd name="connsiteY2" fmla="*/ 576359 h 576359"/>
                  <a:gd name="connsiteX0" fmla="*/ 0 w 2341984"/>
                  <a:gd name="connsiteY0" fmla="*/ 576359 h 977050"/>
                  <a:gd name="connsiteX1" fmla="*/ 2341984 w 2341984"/>
                  <a:gd name="connsiteY1" fmla="*/ 493604 h 977050"/>
                  <a:gd name="connsiteX2" fmla="*/ 0 w 2341984"/>
                  <a:gd name="connsiteY2" fmla="*/ 576359 h 977050"/>
                  <a:gd name="connsiteX0" fmla="*/ 181094 w 2523887"/>
                  <a:gd name="connsiteY0" fmla="*/ 576359 h 1043457"/>
                  <a:gd name="connsiteX1" fmla="*/ 2523078 w 2523887"/>
                  <a:gd name="connsiteY1" fmla="*/ 493604 h 1043457"/>
                  <a:gd name="connsiteX2" fmla="*/ 415535 w 2523887"/>
                  <a:gd name="connsiteY2" fmla="*/ 1043115 h 1043457"/>
                  <a:gd name="connsiteX3" fmla="*/ 181094 w 2523887"/>
                  <a:gd name="connsiteY3" fmla="*/ 576359 h 1043457"/>
                  <a:gd name="connsiteX0" fmla="*/ 181094 w 2524838"/>
                  <a:gd name="connsiteY0" fmla="*/ 576359 h 1078781"/>
                  <a:gd name="connsiteX1" fmla="*/ 2523078 w 2524838"/>
                  <a:gd name="connsiteY1" fmla="*/ 493604 h 1078781"/>
                  <a:gd name="connsiteX2" fmla="*/ 502604 w 2524838"/>
                  <a:gd name="connsiteY2" fmla="*/ 971839 h 1078781"/>
                  <a:gd name="connsiteX3" fmla="*/ 415535 w 2524838"/>
                  <a:gd name="connsiteY3" fmla="*/ 1043115 h 1078781"/>
                  <a:gd name="connsiteX4" fmla="*/ 181094 w 2524838"/>
                  <a:gd name="connsiteY4" fmla="*/ 576359 h 1078781"/>
                  <a:gd name="connsiteX0" fmla="*/ 181094 w 2526173"/>
                  <a:gd name="connsiteY0" fmla="*/ 576359 h 1150864"/>
                  <a:gd name="connsiteX1" fmla="*/ 2523078 w 2526173"/>
                  <a:gd name="connsiteY1" fmla="*/ 493604 h 1150864"/>
                  <a:gd name="connsiteX2" fmla="*/ 844291 w 2526173"/>
                  <a:gd name="connsiteY2" fmla="*/ 1135786 h 1150864"/>
                  <a:gd name="connsiteX3" fmla="*/ 502604 w 2526173"/>
                  <a:gd name="connsiteY3" fmla="*/ 971839 h 1150864"/>
                  <a:gd name="connsiteX4" fmla="*/ 415535 w 2526173"/>
                  <a:gd name="connsiteY4" fmla="*/ 1043115 h 1150864"/>
                  <a:gd name="connsiteX5" fmla="*/ 181094 w 2526173"/>
                  <a:gd name="connsiteY5" fmla="*/ 576359 h 1150864"/>
                  <a:gd name="connsiteX0" fmla="*/ 181094 w 2535040"/>
                  <a:gd name="connsiteY0" fmla="*/ 576359 h 1161727"/>
                  <a:gd name="connsiteX1" fmla="*/ 2523078 w 2535040"/>
                  <a:gd name="connsiteY1" fmla="*/ 493604 h 1161727"/>
                  <a:gd name="connsiteX2" fmla="*/ 1133580 w 2535040"/>
                  <a:gd name="connsiteY2" fmla="*/ 1094862 h 1161727"/>
                  <a:gd name="connsiteX3" fmla="*/ 844291 w 2535040"/>
                  <a:gd name="connsiteY3" fmla="*/ 1135786 h 1161727"/>
                  <a:gd name="connsiteX4" fmla="*/ 502604 w 2535040"/>
                  <a:gd name="connsiteY4" fmla="*/ 971839 h 1161727"/>
                  <a:gd name="connsiteX5" fmla="*/ 415535 w 2535040"/>
                  <a:gd name="connsiteY5" fmla="*/ 1043115 h 1161727"/>
                  <a:gd name="connsiteX6" fmla="*/ 181094 w 2535040"/>
                  <a:gd name="connsiteY6" fmla="*/ 576359 h 1161727"/>
                  <a:gd name="connsiteX0" fmla="*/ 181094 w 2547206"/>
                  <a:gd name="connsiteY0" fmla="*/ 576359 h 1139939"/>
                  <a:gd name="connsiteX1" fmla="*/ 2523078 w 2547206"/>
                  <a:gd name="connsiteY1" fmla="*/ 493604 h 1139939"/>
                  <a:gd name="connsiteX2" fmla="*/ 1442430 w 2547206"/>
                  <a:gd name="connsiteY2" fmla="*/ 1036537 h 1139939"/>
                  <a:gd name="connsiteX3" fmla="*/ 1133580 w 2547206"/>
                  <a:gd name="connsiteY3" fmla="*/ 1094862 h 1139939"/>
                  <a:gd name="connsiteX4" fmla="*/ 844291 w 2547206"/>
                  <a:gd name="connsiteY4" fmla="*/ 1135786 h 1139939"/>
                  <a:gd name="connsiteX5" fmla="*/ 502604 w 2547206"/>
                  <a:gd name="connsiteY5" fmla="*/ 971839 h 1139939"/>
                  <a:gd name="connsiteX6" fmla="*/ 415535 w 2547206"/>
                  <a:gd name="connsiteY6" fmla="*/ 1043115 h 1139939"/>
                  <a:gd name="connsiteX7" fmla="*/ 181094 w 2547206"/>
                  <a:gd name="connsiteY7" fmla="*/ 576359 h 1139939"/>
                  <a:gd name="connsiteX0" fmla="*/ 181094 w 2573489"/>
                  <a:gd name="connsiteY0" fmla="*/ 576359 h 1139939"/>
                  <a:gd name="connsiteX1" fmla="*/ 2523078 w 2573489"/>
                  <a:gd name="connsiteY1" fmla="*/ 493604 h 1139939"/>
                  <a:gd name="connsiteX2" fmla="*/ 1722212 w 2573489"/>
                  <a:gd name="connsiteY2" fmla="*/ 896879 h 1139939"/>
                  <a:gd name="connsiteX3" fmla="*/ 1442430 w 2573489"/>
                  <a:gd name="connsiteY3" fmla="*/ 1036537 h 1139939"/>
                  <a:gd name="connsiteX4" fmla="*/ 1133580 w 2573489"/>
                  <a:gd name="connsiteY4" fmla="*/ 1094862 h 1139939"/>
                  <a:gd name="connsiteX5" fmla="*/ 844291 w 2573489"/>
                  <a:gd name="connsiteY5" fmla="*/ 1135786 h 1139939"/>
                  <a:gd name="connsiteX6" fmla="*/ 502604 w 2573489"/>
                  <a:gd name="connsiteY6" fmla="*/ 971839 h 1139939"/>
                  <a:gd name="connsiteX7" fmla="*/ 415535 w 2573489"/>
                  <a:gd name="connsiteY7" fmla="*/ 1043115 h 1139939"/>
                  <a:gd name="connsiteX8" fmla="*/ 181094 w 2573489"/>
                  <a:gd name="connsiteY8" fmla="*/ 576359 h 1139939"/>
                  <a:gd name="connsiteX0" fmla="*/ 181094 w 2573489"/>
                  <a:gd name="connsiteY0" fmla="*/ 576359 h 1139939"/>
                  <a:gd name="connsiteX1" fmla="*/ 2523078 w 2573489"/>
                  <a:gd name="connsiteY1" fmla="*/ 493604 h 1139939"/>
                  <a:gd name="connsiteX2" fmla="*/ 1722212 w 2573489"/>
                  <a:gd name="connsiteY2" fmla="*/ 896879 h 1139939"/>
                  <a:gd name="connsiteX3" fmla="*/ 1442430 w 2573489"/>
                  <a:gd name="connsiteY3" fmla="*/ 1036537 h 1139939"/>
                  <a:gd name="connsiteX4" fmla="*/ 1133580 w 2573489"/>
                  <a:gd name="connsiteY4" fmla="*/ 1094862 h 1139939"/>
                  <a:gd name="connsiteX5" fmla="*/ 844291 w 2573489"/>
                  <a:gd name="connsiteY5" fmla="*/ 1135786 h 1139939"/>
                  <a:gd name="connsiteX6" fmla="*/ 502604 w 2573489"/>
                  <a:gd name="connsiteY6" fmla="*/ 971839 h 1139939"/>
                  <a:gd name="connsiteX7" fmla="*/ 415535 w 2573489"/>
                  <a:gd name="connsiteY7" fmla="*/ 1043115 h 1139939"/>
                  <a:gd name="connsiteX8" fmla="*/ 181094 w 2573489"/>
                  <a:gd name="connsiteY8" fmla="*/ 576359 h 1139939"/>
                  <a:gd name="connsiteX0" fmla="*/ 181094 w 2573489"/>
                  <a:gd name="connsiteY0" fmla="*/ 576359 h 1139939"/>
                  <a:gd name="connsiteX1" fmla="*/ 2523078 w 2573489"/>
                  <a:gd name="connsiteY1" fmla="*/ 493604 h 1139939"/>
                  <a:gd name="connsiteX2" fmla="*/ 1722212 w 2573489"/>
                  <a:gd name="connsiteY2" fmla="*/ 896879 h 1139939"/>
                  <a:gd name="connsiteX3" fmla="*/ 1442430 w 2573489"/>
                  <a:gd name="connsiteY3" fmla="*/ 1036537 h 1139939"/>
                  <a:gd name="connsiteX4" fmla="*/ 1133580 w 2573489"/>
                  <a:gd name="connsiteY4" fmla="*/ 1094862 h 1139939"/>
                  <a:gd name="connsiteX5" fmla="*/ 844291 w 2573489"/>
                  <a:gd name="connsiteY5" fmla="*/ 1135786 h 1139939"/>
                  <a:gd name="connsiteX6" fmla="*/ 502604 w 2573489"/>
                  <a:gd name="connsiteY6" fmla="*/ 971839 h 1139939"/>
                  <a:gd name="connsiteX7" fmla="*/ 415535 w 2573489"/>
                  <a:gd name="connsiteY7" fmla="*/ 1043115 h 1139939"/>
                  <a:gd name="connsiteX8" fmla="*/ 181094 w 2573489"/>
                  <a:gd name="connsiteY8" fmla="*/ 576359 h 1139939"/>
                  <a:gd name="connsiteX0" fmla="*/ 181094 w 2576409"/>
                  <a:gd name="connsiteY0" fmla="*/ 576359 h 1139939"/>
                  <a:gd name="connsiteX1" fmla="*/ 2523078 w 2576409"/>
                  <a:gd name="connsiteY1" fmla="*/ 493604 h 1139939"/>
                  <a:gd name="connsiteX2" fmla="*/ 1782070 w 2576409"/>
                  <a:gd name="connsiteY2" fmla="*/ 899283 h 1139939"/>
                  <a:gd name="connsiteX3" fmla="*/ 1442430 w 2576409"/>
                  <a:gd name="connsiteY3" fmla="*/ 1036537 h 1139939"/>
                  <a:gd name="connsiteX4" fmla="*/ 1133580 w 2576409"/>
                  <a:gd name="connsiteY4" fmla="*/ 1094862 h 1139939"/>
                  <a:gd name="connsiteX5" fmla="*/ 844291 w 2576409"/>
                  <a:gd name="connsiteY5" fmla="*/ 1135786 h 1139939"/>
                  <a:gd name="connsiteX6" fmla="*/ 502604 w 2576409"/>
                  <a:gd name="connsiteY6" fmla="*/ 971839 h 1139939"/>
                  <a:gd name="connsiteX7" fmla="*/ 415535 w 2576409"/>
                  <a:gd name="connsiteY7" fmla="*/ 1043115 h 1139939"/>
                  <a:gd name="connsiteX8" fmla="*/ 181094 w 2576409"/>
                  <a:gd name="connsiteY8" fmla="*/ 576359 h 1139939"/>
                  <a:gd name="connsiteX0" fmla="*/ 181094 w 2576409"/>
                  <a:gd name="connsiteY0" fmla="*/ 576359 h 1139939"/>
                  <a:gd name="connsiteX1" fmla="*/ 2523078 w 2576409"/>
                  <a:gd name="connsiteY1" fmla="*/ 493604 h 1139939"/>
                  <a:gd name="connsiteX2" fmla="*/ 1782070 w 2576409"/>
                  <a:gd name="connsiteY2" fmla="*/ 899283 h 1139939"/>
                  <a:gd name="connsiteX3" fmla="*/ 1442430 w 2576409"/>
                  <a:gd name="connsiteY3" fmla="*/ 1036537 h 1139939"/>
                  <a:gd name="connsiteX4" fmla="*/ 1133580 w 2576409"/>
                  <a:gd name="connsiteY4" fmla="*/ 1094862 h 1139939"/>
                  <a:gd name="connsiteX5" fmla="*/ 844291 w 2576409"/>
                  <a:gd name="connsiteY5" fmla="*/ 1135786 h 1139939"/>
                  <a:gd name="connsiteX6" fmla="*/ 502604 w 2576409"/>
                  <a:gd name="connsiteY6" fmla="*/ 971839 h 1139939"/>
                  <a:gd name="connsiteX7" fmla="*/ 415535 w 2576409"/>
                  <a:gd name="connsiteY7" fmla="*/ 1043115 h 1139939"/>
                  <a:gd name="connsiteX8" fmla="*/ 181094 w 2576409"/>
                  <a:gd name="connsiteY8" fmla="*/ 576359 h 1139939"/>
                  <a:gd name="connsiteX0" fmla="*/ 181094 w 2567164"/>
                  <a:gd name="connsiteY0" fmla="*/ 576359 h 1139939"/>
                  <a:gd name="connsiteX1" fmla="*/ 2523078 w 2567164"/>
                  <a:gd name="connsiteY1" fmla="*/ 493604 h 1139939"/>
                  <a:gd name="connsiteX2" fmla="*/ 1782070 w 2567164"/>
                  <a:gd name="connsiteY2" fmla="*/ 899283 h 1139939"/>
                  <a:gd name="connsiteX3" fmla="*/ 1442430 w 2567164"/>
                  <a:gd name="connsiteY3" fmla="*/ 1036537 h 1139939"/>
                  <a:gd name="connsiteX4" fmla="*/ 1133580 w 2567164"/>
                  <a:gd name="connsiteY4" fmla="*/ 1094862 h 1139939"/>
                  <a:gd name="connsiteX5" fmla="*/ 844291 w 2567164"/>
                  <a:gd name="connsiteY5" fmla="*/ 1135786 h 1139939"/>
                  <a:gd name="connsiteX6" fmla="*/ 502604 w 2567164"/>
                  <a:gd name="connsiteY6" fmla="*/ 971839 h 1139939"/>
                  <a:gd name="connsiteX7" fmla="*/ 415535 w 2567164"/>
                  <a:gd name="connsiteY7" fmla="*/ 1043115 h 1139939"/>
                  <a:gd name="connsiteX8" fmla="*/ 181094 w 2567164"/>
                  <a:gd name="connsiteY8" fmla="*/ 576359 h 1139939"/>
                  <a:gd name="connsiteX0" fmla="*/ 181094 w 2523078"/>
                  <a:gd name="connsiteY0" fmla="*/ 576359 h 1139939"/>
                  <a:gd name="connsiteX1" fmla="*/ 2523078 w 2523078"/>
                  <a:gd name="connsiteY1" fmla="*/ 493604 h 1139939"/>
                  <a:gd name="connsiteX2" fmla="*/ 1782070 w 2523078"/>
                  <a:gd name="connsiteY2" fmla="*/ 899283 h 1139939"/>
                  <a:gd name="connsiteX3" fmla="*/ 1442430 w 2523078"/>
                  <a:gd name="connsiteY3" fmla="*/ 1036537 h 1139939"/>
                  <a:gd name="connsiteX4" fmla="*/ 1133580 w 2523078"/>
                  <a:gd name="connsiteY4" fmla="*/ 1094862 h 1139939"/>
                  <a:gd name="connsiteX5" fmla="*/ 844291 w 2523078"/>
                  <a:gd name="connsiteY5" fmla="*/ 1135786 h 1139939"/>
                  <a:gd name="connsiteX6" fmla="*/ 502604 w 2523078"/>
                  <a:gd name="connsiteY6" fmla="*/ 971839 h 1139939"/>
                  <a:gd name="connsiteX7" fmla="*/ 415535 w 2523078"/>
                  <a:gd name="connsiteY7" fmla="*/ 1043115 h 1139939"/>
                  <a:gd name="connsiteX8" fmla="*/ 181094 w 2523078"/>
                  <a:gd name="connsiteY8" fmla="*/ 576359 h 1139939"/>
                  <a:gd name="connsiteX0" fmla="*/ 148877 w 2490861"/>
                  <a:gd name="connsiteY0" fmla="*/ 576359 h 1139939"/>
                  <a:gd name="connsiteX1" fmla="*/ 2490861 w 2490861"/>
                  <a:gd name="connsiteY1" fmla="*/ 493604 h 1139939"/>
                  <a:gd name="connsiteX2" fmla="*/ 1749853 w 2490861"/>
                  <a:gd name="connsiteY2" fmla="*/ 899283 h 1139939"/>
                  <a:gd name="connsiteX3" fmla="*/ 1410213 w 2490861"/>
                  <a:gd name="connsiteY3" fmla="*/ 1036537 h 1139939"/>
                  <a:gd name="connsiteX4" fmla="*/ 1101363 w 2490861"/>
                  <a:gd name="connsiteY4" fmla="*/ 1094862 h 1139939"/>
                  <a:gd name="connsiteX5" fmla="*/ 812074 w 2490861"/>
                  <a:gd name="connsiteY5" fmla="*/ 1135786 h 1139939"/>
                  <a:gd name="connsiteX6" fmla="*/ 470387 w 2490861"/>
                  <a:gd name="connsiteY6" fmla="*/ 971839 h 1139939"/>
                  <a:gd name="connsiteX7" fmla="*/ 383318 w 2490861"/>
                  <a:gd name="connsiteY7" fmla="*/ 1043115 h 1139939"/>
                  <a:gd name="connsiteX8" fmla="*/ 282236 w 2490861"/>
                  <a:gd name="connsiteY8" fmla="*/ 943397 h 1139939"/>
                  <a:gd name="connsiteX9" fmla="*/ 148877 w 2490861"/>
                  <a:gd name="connsiteY9" fmla="*/ 576359 h 1139939"/>
                  <a:gd name="connsiteX0" fmla="*/ 16731 w 2358715"/>
                  <a:gd name="connsiteY0" fmla="*/ 576359 h 1139939"/>
                  <a:gd name="connsiteX1" fmla="*/ 2358715 w 2358715"/>
                  <a:gd name="connsiteY1" fmla="*/ 493604 h 1139939"/>
                  <a:gd name="connsiteX2" fmla="*/ 1617707 w 2358715"/>
                  <a:gd name="connsiteY2" fmla="*/ 899283 h 1139939"/>
                  <a:gd name="connsiteX3" fmla="*/ 1278067 w 2358715"/>
                  <a:gd name="connsiteY3" fmla="*/ 1036537 h 1139939"/>
                  <a:gd name="connsiteX4" fmla="*/ 969217 w 2358715"/>
                  <a:gd name="connsiteY4" fmla="*/ 1094862 h 1139939"/>
                  <a:gd name="connsiteX5" fmla="*/ 679928 w 2358715"/>
                  <a:gd name="connsiteY5" fmla="*/ 1135786 h 1139939"/>
                  <a:gd name="connsiteX6" fmla="*/ 338241 w 2358715"/>
                  <a:gd name="connsiteY6" fmla="*/ 971839 h 1139939"/>
                  <a:gd name="connsiteX7" fmla="*/ 251172 w 2358715"/>
                  <a:gd name="connsiteY7" fmla="*/ 1043115 h 1139939"/>
                  <a:gd name="connsiteX8" fmla="*/ 150090 w 2358715"/>
                  <a:gd name="connsiteY8" fmla="*/ 943397 h 1139939"/>
                  <a:gd name="connsiteX9" fmla="*/ 16731 w 2358715"/>
                  <a:gd name="connsiteY9" fmla="*/ 576359 h 1139939"/>
                  <a:gd name="connsiteX0" fmla="*/ 16731 w 2358715"/>
                  <a:gd name="connsiteY0" fmla="*/ 576359 h 1137039"/>
                  <a:gd name="connsiteX1" fmla="*/ 2358715 w 2358715"/>
                  <a:gd name="connsiteY1" fmla="*/ 493604 h 1137039"/>
                  <a:gd name="connsiteX2" fmla="*/ 1617707 w 2358715"/>
                  <a:gd name="connsiteY2" fmla="*/ 899283 h 1137039"/>
                  <a:gd name="connsiteX3" fmla="*/ 1278067 w 2358715"/>
                  <a:gd name="connsiteY3" fmla="*/ 1036537 h 1137039"/>
                  <a:gd name="connsiteX4" fmla="*/ 969217 w 2358715"/>
                  <a:gd name="connsiteY4" fmla="*/ 1094862 h 1137039"/>
                  <a:gd name="connsiteX5" fmla="*/ 679928 w 2358715"/>
                  <a:gd name="connsiteY5" fmla="*/ 1135786 h 1137039"/>
                  <a:gd name="connsiteX6" fmla="*/ 338241 w 2358715"/>
                  <a:gd name="connsiteY6" fmla="*/ 971839 h 1137039"/>
                  <a:gd name="connsiteX7" fmla="*/ 251172 w 2358715"/>
                  <a:gd name="connsiteY7" fmla="*/ 1043115 h 1137039"/>
                  <a:gd name="connsiteX8" fmla="*/ 150090 w 2358715"/>
                  <a:gd name="connsiteY8" fmla="*/ 943397 h 1137039"/>
                  <a:gd name="connsiteX9" fmla="*/ 16731 w 2358715"/>
                  <a:gd name="connsiteY9" fmla="*/ 576359 h 1137039"/>
                  <a:gd name="connsiteX0" fmla="*/ 16731 w 2358715"/>
                  <a:gd name="connsiteY0" fmla="*/ 576359 h 1135786"/>
                  <a:gd name="connsiteX1" fmla="*/ 2358715 w 2358715"/>
                  <a:gd name="connsiteY1" fmla="*/ 493604 h 1135786"/>
                  <a:gd name="connsiteX2" fmla="*/ 1617707 w 2358715"/>
                  <a:gd name="connsiteY2" fmla="*/ 899283 h 1135786"/>
                  <a:gd name="connsiteX3" fmla="*/ 1278067 w 2358715"/>
                  <a:gd name="connsiteY3" fmla="*/ 1036537 h 1135786"/>
                  <a:gd name="connsiteX4" fmla="*/ 969217 w 2358715"/>
                  <a:gd name="connsiteY4" fmla="*/ 1094862 h 1135786"/>
                  <a:gd name="connsiteX5" fmla="*/ 679928 w 2358715"/>
                  <a:gd name="connsiteY5" fmla="*/ 1135786 h 1135786"/>
                  <a:gd name="connsiteX6" fmla="*/ 338241 w 2358715"/>
                  <a:gd name="connsiteY6" fmla="*/ 971839 h 1135786"/>
                  <a:gd name="connsiteX7" fmla="*/ 251172 w 2358715"/>
                  <a:gd name="connsiteY7" fmla="*/ 1043115 h 1135786"/>
                  <a:gd name="connsiteX8" fmla="*/ 150090 w 2358715"/>
                  <a:gd name="connsiteY8" fmla="*/ 943397 h 1135786"/>
                  <a:gd name="connsiteX9" fmla="*/ 16731 w 2358715"/>
                  <a:gd name="connsiteY9" fmla="*/ 576359 h 1135786"/>
                  <a:gd name="connsiteX0" fmla="*/ 16731 w 2358715"/>
                  <a:gd name="connsiteY0" fmla="*/ 576359 h 1135786"/>
                  <a:gd name="connsiteX1" fmla="*/ 2358715 w 2358715"/>
                  <a:gd name="connsiteY1" fmla="*/ 493604 h 1135786"/>
                  <a:gd name="connsiteX2" fmla="*/ 1617707 w 2358715"/>
                  <a:gd name="connsiteY2" fmla="*/ 899283 h 1135786"/>
                  <a:gd name="connsiteX3" fmla="*/ 1278067 w 2358715"/>
                  <a:gd name="connsiteY3" fmla="*/ 1036537 h 1135786"/>
                  <a:gd name="connsiteX4" fmla="*/ 969217 w 2358715"/>
                  <a:gd name="connsiteY4" fmla="*/ 1094862 h 1135786"/>
                  <a:gd name="connsiteX5" fmla="*/ 679928 w 2358715"/>
                  <a:gd name="connsiteY5" fmla="*/ 1135786 h 1135786"/>
                  <a:gd name="connsiteX6" fmla="*/ 338241 w 2358715"/>
                  <a:gd name="connsiteY6" fmla="*/ 971839 h 1135786"/>
                  <a:gd name="connsiteX7" fmla="*/ 251172 w 2358715"/>
                  <a:gd name="connsiteY7" fmla="*/ 1043115 h 1135786"/>
                  <a:gd name="connsiteX8" fmla="*/ 150090 w 2358715"/>
                  <a:gd name="connsiteY8" fmla="*/ 943397 h 1135786"/>
                  <a:gd name="connsiteX9" fmla="*/ 16731 w 2358715"/>
                  <a:gd name="connsiteY9" fmla="*/ 576359 h 1135786"/>
                  <a:gd name="connsiteX0" fmla="*/ 32570 w 2374554"/>
                  <a:gd name="connsiteY0" fmla="*/ 497405 h 1056832"/>
                  <a:gd name="connsiteX1" fmla="*/ 240380 w 2374554"/>
                  <a:gd name="connsiteY1" fmla="*/ 459 h 1056832"/>
                  <a:gd name="connsiteX2" fmla="*/ 2374554 w 2374554"/>
                  <a:gd name="connsiteY2" fmla="*/ 414650 h 1056832"/>
                  <a:gd name="connsiteX3" fmla="*/ 1633546 w 2374554"/>
                  <a:gd name="connsiteY3" fmla="*/ 820329 h 1056832"/>
                  <a:gd name="connsiteX4" fmla="*/ 1293906 w 2374554"/>
                  <a:gd name="connsiteY4" fmla="*/ 957583 h 1056832"/>
                  <a:gd name="connsiteX5" fmla="*/ 985056 w 2374554"/>
                  <a:gd name="connsiteY5" fmla="*/ 1015908 h 1056832"/>
                  <a:gd name="connsiteX6" fmla="*/ 695767 w 2374554"/>
                  <a:gd name="connsiteY6" fmla="*/ 1056832 h 1056832"/>
                  <a:gd name="connsiteX7" fmla="*/ 354080 w 2374554"/>
                  <a:gd name="connsiteY7" fmla="*/ 892885 h 1056832"/>
                  <a:gd name="connsiteX8" fmla="*/ 267011 w 2374554"/>
                  <a:gd name="connsiteY8" fmla="*/ 964161 h 1056832"/>
                  <a:gd name="connsiteX9" fmla="*/ 165929 w 2374554"/>
                  <a:gd name="connsiteY9" fmla="*/ 864443 h 1056832"/>
                  <a:gd name="connsiteX10" fmla="*/ 32570 w 2374554"/>
                  <a:gd name="connsiteY10" fmla="*/ 497405 h 1056832"/>
                  <a:gd name="connsiteX0" fmla="*/ 16731 w 2358715"/>
                  <a:gd name="connsiteY0" fmla="*/ 518380 h 1077807"/>
                  <a:gd name="connsiteX1" fmla="*/ 212820 w 2358715"/>
                  <a:gd name="connsiteY1" fmla="*/ 128744 h 1077807"/>
                  <a:gd name="connsiteX2" fmla="*/ 224541 w 2358715"/>
                  <a:gd name="connsiteY2" fmla="*/ 21434 h 1077807"/>
                  <a:gd name="connsiteX3" fmla="*/ 2358715 w 2358715"/>
                  <a:gd name="connsiteY3" fmla="*/ 435625 h 1077807"/>
                  <a:gd name="connsiteX4" fmla="*/ 1617707 w 2358715"/>
                  <a:gd name="connsiteY4" fmla="*/ 841304 h 1077807"/>
                  <a:gd name="connsiteX5" fmla="*/ 1278067 w 2358715"/>
                  <a:gd name="connsiteY5" fmla="*/ 978558 h 1077807"/>
                  <a:gd name="connsiteX6" fmla="*/ 969217 w 2358715"/>
                  <a:gd name="connsiteY6" fmla="*/ 1036883 h 1077807"/>
                  <a:gd name="connsiteX7" fmla="*/ 679928 w 2358715"/>
                  <a:gd name="connsiteY7" fmla="*/ 1077807 h 1077807"/>
                  <a:gd name="connsiteX8" fmla="*/ 338241 w 2358715"/>
                  <a:gd name="connsiteY8" fmla="*/ 913860 h 1077807"/>
                  <a:gd name="connsiteX9" fmla="*/ 251172 w 2358715"/>
                  <a:gd name="connsiteY9" fmla="*/ 985136 h 1077807"/>
                  <a:gd name="connsiteX10" fmla="*/ 150090 w 2358715"/>
                  <a:gd name="connsiteY10" fmla="*/ 885418 h 1077807"/>
                  <a:gd name="connsiteX11" fmla="*/ 16731 w 2358715"/>
                  <a:gd name="connsiteY11" fmla="*/ 518380 h 1077807"/>
                  <a:gd name="connsiteX0" fmla="*/ 16731 w 2358715"/>
                  <a:gd name="connsiteY0" fmla="*/ 496946 h 1056373"/>
                  <a:gd name="connsiteX1" fmla="*/ 212820 w 2358715"/>
                  <a:gd name="connsiteY1" fmla="*/ 107310 h 1056373"/>
                  <a:gd name="connsiteX2" fmla="*/ 224541 w 2358715"/>
                  <a:gd name="connsiteY2" fmla="*/ 0 h 1056373"/>
                  <a:gd name="connsiteX3" fmla="*/ 2358715 w 2358715"/>
                  <a:gd name="connsiteY3" fmla="*/ 414191 h 1056373"/>
                  <a:gd name="connsiteX4" fmla="*/ 1617707 w 2358715"/>
                  <a:gd name="connsiteY4" fmla="*/ 819870 h 1056373"/>
                  <a:gd name="connsiteX5" fmla="*/ 1278067 w 2358715"/>
                  <a:gd name="connsiteY5" fmla="*/ 957124 h 1056373"/>
                  <a:gd name="connsiteX6" fmla="*/ 969217 w 2358715"/>
                  <a:gd name="connsiteY6" fmla="*/ 1015449 h 1056373"/>
                  <a:gd name="connsiteX7" fmla="*/ 679928 w 2358715"/>
                  <a:gd name="connsiteY7" fmla="*/ 1056373 h 1056373"/>
                  <a:gd name="connsiteX8" fmla="*/ 338241 w 2358715"/>
                  <a:gd name="connsiteY8" fmla="*/ 892426 h 1056373"/>
                  <a:gd name="connsiteX9" fmla="*/ 251172 w 2358715"/>
                  <a:gd name="connsiteY9" fmla="*/ 963702 h 1056373"/>
                  <a:gd name="connsiteX10" fmla="*/ 150090 w 2358715"/>
                  <a:gd name="connsiteY10" fmla="*/ 863984 h 1056373"/>
                  <a:gd name="connsiteX11" fmla="*/ 16731 w 2358715"/>
                  <a:gd name="connsiteY11" fmla="*/ 496946 h 1056373"/>
                  <a:gd name="connsiteX0" fmla="*/ 16731 w 2358715"/>
                  <a:gd name="connsiteY0" fmla="*/ 496946 h 1056373"/>
                  <a:gd name="connsiteX1" fmla="*/ 212820 w 2358715"/>
                  <a:gd name="connsiteY1" fmla="*/ 107310 h 1056373"/>
                  <a:gd name="connsiteX2" fmla="*/ 224541 w 2358715"/>
                  <a:gd name="connsiteY2" fmla="*/ 0 h 1056373"/>
                  <a:gd name="connsiteX3" fmla="*/ 2358715 w 2358715"/>
                  <a:gd name="connsiteY3" fmla="*/ 414191 h 1056373"/>
                  <a:gd name="connsiteX4" fmla="*/ 1617707 w 2358715"/>
                  <a:gd name="connsiteY4" fmla="*/ 819870 h 1056373"/>
                  <a:gd name="connsiteX5" fmla="*/ 1278067 w 2358715"/>
                  <a:gd name="connsiteY5" fmla="*/ 957124 h 1056373"/>
                  <a:gd name="connsiteX6" fmla="*/ 969217 w 2358715"/>
                  <a:gd name="connsiteY6" fmla="*/ 1015449 h 1056373"/>
                  <a:gd name="connsiteX7" fmla="*/ 679928 w 2358715"/>
                  <a:gd name="connsiteY7" fmla="*/ 1056373 h 1056373"/>
                  <a:gd name="connsiteX8" fmla="*/ 338241 w 2358715"/>
                  <a:gd name="connsiteY8" fmla="*/ 892426 h 1056373"/>
                  <a:gd name="connsiteX9" fmla="*/ 251172 w 2358715"/>
                  <a:gd name="connsiteY9" fmla="*/ 963702 h 1056373"/>
                  <a:gd name="connsiteX10" fmla="*/ 150090 w 2358715"/>
                  <a:gd name="connsiteY10" fmla="*/ 863984 h 1056373"/>
                  <a:gd name="connsiteX11" fmla="*/ 16731 w 2358715"/>
                  <a:gd name="connsiteY11" fmla="*/ 496946 h 1056373"/>
                  <a:gd name="connsiteX0" fmla="*/ 16731 w 2358715"/>
                  <a:gd name="connsiteY0" fmla="*/ 580764 h 1140191"/>
                  <a:gd name="connsiteX1" fmla="*/ 212820 w 2358715"/>
                  <a:gd name="connsiteY1" fmla="*/ 191128 h 1140191"/>
                  <a:gd name="connsiteX2" fmla="*/ 224541 w 2358715"/>
                  <a:gd name="connsiteY2" fmla="*/ 83818 h 1140191"/>
                  <a:gd name="connsiteX3" fmla="*/ 582758 w 2358715"/>
                  <a:gd name="connsiteY3" fmla="*/ 20738 h 1140191"/>
                  <a:gd name="connsiteX4" fmla="*/ 2358715 w 2358715"/>
                  <a:gd name="connsiteY4" fmla="*/ 498009 h 1140191"/>
                  <a:gd name="connsiteX5" fmla="*/ 1617707 w 2358715"/>
                  <a:gd name="connsiteY5" fmla="*/ 903688 h 1140191"/>
                  <a:gd name="connsiteX6" fmla="*/ 1278067 w 2358715"/>
                  <a:gd name="connsiteY6" fmla="*/ 1040942 h 1140191"/>
                  <a:gd name="connsiteX7" fmla="*/ 969217 w 2358715"/>
                  <a:gd name="connsiteY7" fmla="*/ 1099267 h 1140191"/>
                  <a:gd name="connsiteX8" fmla="*/ 679928 w 2358715"/>
                  <a:gd name="connsiteY8" fmla="*/ 1140191 h 1140191"/>
                  <a:gd name="connsiteX9" fmla="*/ 338241 w 2358715"/>
                  <a:gd name="connsiteY9" fmla="*/ 976244 h 1140191"/>
                  <a:gd name="connsiteX10" fmla="*/ 251172 w 2358715"/>
                  <a:gd name="connsiteY10" fmla="*/ 1047520 h 1140191"/>
                  <a:gd name="connsiteX11" fmla="*/ 150090 w 2358715"/>
                  <a:gd name="connsiteY11" fmla="*/ 947802 h 1140191"/>
                  <a:gd name="connsiteX12" fmla="*/ 16731 w 2358715"/>
                  <a:gd name="connsiteY12" fmla="*/ 580764 h 1140191"/>
                  <a:gd name="connsiteX0" fmla="*/ 16731 w 2358715"/>
                  <a:gd name="connsiteY0" fmla="*/ 560026 h 1119453"/>
                  <a:gd name="connsiteX1" fmla="*/ 212820 w 2358715"/>
                  <a:gd name="connsiteY1" fmla="*/ 170390 h 1119453"/>
                  <a:gd name="connsiteX2" fmla="*/ 224541 w 2358715"/>
                  <a:gd name="connsiteY2" fmla="*/ 63080 h 1119453"/>
                  <a:gd name="connsiteX3" fmla="*/ 582758 w 2358715"/>
                  <a:gd name="connsiteY3" fmla="*/ 0 h 1119453"/>
                  <a:gd name="connsiteX4" fmla="*/ 2358715 w 2358715"/>
                  <a:gd name="connsiteY4" fmla="*/ 477271 h 1119453"/>
                  <a:gd name="connsiteX5" fmla="*/ 1617707 w 2358715"/>
                  <a:gd name="connsiteY5" fmla="*/ 882950 h 1119453"/>
                  <a:gd name="connsiteX6" fmla="*/ 1278067 w 2358715"/>
                  <a:gd name="connsiteY6" fmla="*/ 1020204 h 1119453"/>
                  <a:gd name="connsiteX7" fmla="*/ 969217 w 2358715"/>
                  <a:gd name="connsiteY7" fmla="*/ 1078529 h 1119453"/>
                  <a:gd name="connsiteX8" fmla="*/ 679928 w 2358715"/>
                  <a:gd name="connsiteY8" fmla="*/ 1119453 h 1119453"/>
                  <a:gd name="connsiteX9" fmla="*/ 338241 w 2358715"/>
                  <a:gd name="connsiteY9" fmla="*/ 955506 h 1119453"/>
                  <a:gd name="connsiteX10" fmla="*/ 251172 w 2358715"/>
                  <a:gd name="connsiteY10" fmla="*/ 1026782 h 1119453"/>
                  <a:gd name="connsiteX11" fmla="*/ 150090 w 2358715"/>
                  <a:gd name="connsiteY11" fmla="*/ 927064 h 1119453"/>
                  <a:gd name="connsiteX12" fmla="*/ 16731 w 2358715"/>
                  <a:gd name="connsiteY12" fmla="*/ 560026 h 1119453"/>
                  <a:gd name="connsiteX0" fmla="*/ 16731 w 2358715"/>
                  <a:gd name="connsiteY0" fmla="*/ 570763 h 1130190"/>
                  <a:gd name="connsiteX1" fmla="*/ 212820 w 2358715"/>
                  <a:gd name="connsiteY1" fmla="*/ 181127 h 1130190"/>
                  <a:gd name="connsiteX2" fmla="*/ 224541 w 2358715"/>
                  <a:gd name="connsiteY2" fmla="*/ 73817 h 1130190"/>
                  <a:gd name="connsiteX3" fmla="*/ 567022 w 2358715"/>
                  <a:gd name="connsiteY3" fmla="*/ 0 h 1130190"/>
                  <a:gd name="connsiteX4" fmla="*/ 2358715 w 2358715"/>
                  <a:gd name="connsiteY4" fmla="*/ 488008 h 1130190"/>
                  <a:gd name="connsiteX5" fmla="*/ 1617707 w 2358715"/>
                  <a:gd name="connsiteY5" fmla="*/ 893687 h 1130190"/>
                  <a:gd name="connsiteX6" fmla="*/ 1278067 w 2358715"/>
                  <a:gd name="connsiteY6" fmla="*/ 1030941 h 1130190"/>
                  <a:gd name="connsiteX7" fmla="*/ 969217 w 2358715"/>
                  <a:gd name="connsiteY7" fmla="*/ 1089266 h 1130190"/>
                  <a:gd name="connsiteX8" fmla="*/ 679928 w 2358715"/>
                  <a:gd name="connsiteY8" fmla="*/ 1130190 h 1130190"/>
                  <a:gd name="connsiteX9" fmla="*/ 338241 w 2358715"/>
                  <a:gd name="connsiteY9" fmla="*/ 966243 h 1130190"/>
                  <a:gd name="connsiteX10" fmla="*/ 251172 w 2358715"/>
                  <a:gd name="connsiteY10" fmla="*/ 1037519 h 1130190"/>
                  <a:gd name="connsiteX11" fmla="*/ 150090 w 2358715"/>
                  <a:gd name="connsiteY11" fmla="*/ 937801 h 1130190"/>
                  <a:gd name="connsiteX12" fmla="*/ 16731 w 2358715"/>
                  <a:gd name="connsiteY12" fmla="*/ 570763 h 1130190"/>
                  <a:gd name="connsiteX0" fmla="*/ 16731 w 2358715"/>
                  <a:gd name="connsiteY0" fmla="*/ 615691 h 1175118"/>
                  <a:gd name="connsiteX1" fmla="*/ 212820 w 2358715"/>
                  <a:gd name="connsiteY1" fmla="*/ 226055 h 1175118"/>
                  <a:gd name="connsiteX2" fmla="*/ 224541 w 2358715"/>
                  <a:gd name="connsiteY2" fmla="*/ 118745 h 1175118"/>
                  <a:gd name="connsiteX3" fmla="*/ 567022 w 2358715"/>
                  <a:gd name="connsiteY3" fmla="*/ 44928 h 1175118"/>
                  <a:gd name="connsiteX4" fmla="*/ 711543 w 2358715"/>
                  <a:gd name="connsiteY4" fmla="*/ 35914 h 1175118"/>
                  <a:gd name="connsiteX5" fmla="*/ 2358715 w 2358715"/>
                  <a:gd name="connsiteY5" fmla="*/ 532936 h 1175118"/>
                  <a:gd name="connsiteX6" fmla="*/ 1617707 w 2358715"/>
                  <a:gd name="connsiteY6" fmla="*/ 938615 h 1175118"/>
                  <a:gd name="connsiteX7" fmla="*/ 1278067 w 2358715"/>
                  <a:gd name="connsiteY7" fmla="*/ 1075869 h 1175118"/>
                  <a:gd name="connsiteX8" fmla="*/ 969217 w 2358715"/>
                  <a:gd name="connsiteY8" fmla="*/ 1134194 h 1175118"/>
                  <a:gd name="connsiteX9" fmla="*/ 679928 w 2358715"/>
                  <a:gd name="connsiteY9" fmla="*/ 1175118 h 1175118"/>
                  <a:gd name="connsiteX10" fmla="*/ 338241 w 2358715"/>
                  <a:gd name="connsiteY10" fmla="*/ 1011171 h 1175118"/>
                  <a:gd name="connsiteX11" fmla="*/ 251172 w 2358715"/>
                  <a:gd name="connsiteY11" fmla="*/ 1082447 h 1175118"/>
                  <a:gd name="connsiteX12" fmla="*/ 150090 w 2358715"/>
                  <a:gd name="connsiteY12" fmla="*/ 982729 h 1175118"/>
                  <a:gd name="connsiteX13" fmla="*/ 16731 w 2358715"/>
                  <a:gd name="connsiteY13" fmla="*/ 615691 h 1175118"/>
                  <a:gd name="connsiteX0" fmla="*/ 16731 w 2358715"/>
                  <a:gd name="connsiteY0" fmla="*/ 672337 h 1231764"/>
                  <a:gd name="connsiteX1" fmla="*/ 212820 w 2358715"/>
                  <a:gd name="connsiteY1" fmla="*/ 282701 h 1231764"/>
                  <a:gd name="connsiteX2" fmla="*/ 224541 w 2358715"/>
                  <a:gd name="connsiteY2" fmla="*/ 175391 h 1231764"/>
                  <a:gd name="connsiteX3" fmla="*/ 567022 w 2358715"/>
                  <a:gd name="connsiteY3" fmla="*/ 101574 h 1231764"/>
                  <a:gd name="connsiteX4" fmla="*/ 711543 w 2358715"/>
                  <a:gd name="connsiteY4" fmla="*/ 92560 h 1231764"/>
                  <a:gd name="connsiteX5" fmla="*/ 2358715 w 2358715"/>
                  <a:gd name="connsiteY5" fmla="*/ 589582 h 1231764"/>
                  <a:gd name="connsiteX6" fmla="*/ 1617707 w 2358715"/>
                  <a:gd name="connsiteY6" fmla="*/ 995261 h 1231764"/>
                  <a:gd name="connsiteX7" fmla="*/ 1278067 w 2358715"/>
                  <a:gd name="connsiteY7" fmla="*/ 1132515 h 1231764"/>
                  <a:gd name="connsiteX8" fmla="*/ 969217 w 2358715"/>
                  <a:gd name="connsiteY8" fmla="*/ 1190840 h 1231764"/>
                  <a:gd name="connsiteX9" fmla="*/ 679928 w 2358715"/>
                  <a:gd name="connsiteY9" fmla="*/ 1231764 h 1231764"/>
                  <a:gd name="connsiteX10" fmla="*/ 338241 w 2358715"/>
                  <a:gd name="connsiteY10" fmla="*/ 1067817 h 1231764"/>
                  <a:gd name="connsiteX11" fmla="*/ 251172 w 2358715"/>
                  <a:gd name="connsiteY11" fmla="*/ 1139093 h 1231764"/>
                  <a:gd name="connsiteX12" fmla="*/ 150090 w 2358715"/>
                  <a:gd name="connsiteY12" fmla="*/ 1039375 h 1231764"/>
                  <a:gd name="connsiteX13" fmla="*/ 16731 w 2358715"/>
                  <a:gd name="connsiteY13" fmla="*/ 672337 h 1231764"/>
                  <a:gd name="connsiteX0" fmla="*/ 16731 w 2358715"/>
                  <a:gd name="connsiteY0" fmla="*/ 665216 h 1224643"/>
                  <a:gd name="connsiteX1" fmla="*/ 212820 w 2358715"/>
                  <a:gd name="connsiteY1" fmla="*/ 275580 h 1224643"/>
                  <a:gd name="connsiteX2" fmla="*/ 224541 w 2358715"/>
                  <a:gd name="connsiteY2" fmla="*/ 168270 h 1224643"/>
                  <a:gd name="connsiteX3" fmla="*/ 567022 w 2358715"/>
                  <a:gd name="connsiteY3" fmla="*/ 94453 h 1224643"/>
                  <a:gd name="connsiteX4" fmla="*/ 711543 w 2358715"/>
                  <a:gd name="connsiteY4" fmla="*/ 85439 h 1224643"/>
                  <a:gd name="connsiteX5" fmla="*/ 2358715 w 2358715"/>
                  <a:gd name="connsiteY5" fmla="*/ 582461 h 1224643"/>
                  <a:gd name="connsiteX6" fmla="*/ 1617707 w 2358715"/>
                  <a:gd name="connsiteY6" fmla="*/ 988140 h 1224643"/>
                  <a:gd name="connsiteX7" fmla="*/ 1278067 w 2358715"/>
                  <a:gd name="connsiteY7" fmla="*/ 1125394 h 1224643"/>
                  <a:gd name="connsiteX8" fmla="*/ 969217 w 2358715"/>
                  <a:gd name="connsiteY8" fmla="*/ 1183719 h 1224643"/>
                  <a:gd name="connsiteX9" fmla="*/ 679928 w 2358715"/>
                  <a:gd name="connsiteY9" fmla="*/ 1224643 h 1224643"/>
                  <a:gd name="connsiteX10" fmla="*/ 338241 w 2358715"/>
                  <a:gd name="connsiteY10" fmla="*/ 1060696 h 1224643"/>
                  <a:gd name="connsiteX11" fmla="*/ 251172 w 2358715"/>
                  <a:gd name="connsiteY11" fmla="*/ 1131972 h 1224643"/>
                  <a:gd name="connsiteX12" fmla="*/ 150090 w 2358715"/>
                  <a:gd name="connsiteY12" fmla="*/ 1032254 h 1224643"/>
                  <a:gd name="connsiteX13" fmla="*/ 16731 w 2358715"/>
                  <a:gd name="connsiteY13" fmla="*/ 665216 h 1224643"/>
                  <a:gd name="connsiteX0" fmla="*/ 16731 w 2358715"/>
                  <a:gd name="connsiteY0" fmla="*/ 682133 h 1241560"/>
                  <a:gd name="connsiteX1" fmla="*/ 212820 w 2358715"/>
                  <a:gd name="connsiteY1" fmla="*/ 292497 h 1241560"/>
                  <a:gd name="connsiteX2" fmla="*/ 224541 w 2358715"/>
                  <a:gd name="connsiteY2" fmla="*/ 185187 h 1241560"/>
                  <a:gd name="connsiteX3" fmla="*/ 567022 w 2358715"/>
                  <a:gd name="connsiteY3" fmla="*/ 111370 h 1241560"/>
                  <a:gd name="connsiteX4" fmla="*/ 711543 w 2358715"/>
                  <a:gd name="connsiteY4" fmla="*/ 102356 h 1241560"/>
                  <a:gd name="connsiteX5" fmla="*/ 2358715 w 2358715"/>
                  <a:gd name="connsiteY5" fmla="*/ 599378 h 1241560"/>
                  <a:gd name="connsiteX6" fmla="*/ 1617707 w 2358715"/>
                  <a:gd name="connsiteY6" fmla="*/ 1005057 h 1241560"/>
                  <a:gd name="connsiteX7" fmla="*/ 1278067 w 2358715"/>
                  <a:gd name="connsiteY7" fmla="*/ 1142311 h 1241560"/>
                  <a:gd name="connsiteX8" fmla="*/ 969217 w 2358715"/>
                  <a:gd name="connsiteY8" fmla="*/ 1200636 h 1241560"/>
                  <a:gd name="connsiteX9" fmla="*/ 679928 w 2358715"/>
                  <a:gd name="connsiteY9" fmla="*/ 1241560 h 1241560"/>
                  <a:gd name="connsiteX10" fmla="*/ 338241 w 2358715"/>
                  <a:gd name="connsiteY10" fmla="*/ 1077613 h 1241560"/>
                  <a:gd name="connsiteX11" fmla="*/ 251172 w 2358715"/>
                  <a:gd name="connsiteY11" fmla="*/ 1148889 h 1241560"/>
                  <a:gd name="connsiteX12" fmla="*/ 150090 w 2358715"/>
                  <a:gd name="connsiteY12" fmla="*/ 1049171 h 1241560"/>
                  <a:gd name="connsiteX13" fmla="*/ 16731 w 2358715"/>
                  <a:gd name="connsiteY13" fmla="*/ 682133 h 1241560"/>
                  <a:gd name="connsiteX0" fmla="*/ 16731 w 2358715"/>
                  <a:gd name="connsiteY0" fmla="*/ 693492 h 1252919"/>
                  <a:gd name="connsiteX1" fmla="*/ 212820 w 2358715"/>
                  <a:gd name="connsiteY1" fmla="*/ 303856 h 1252919"/>
                  <a:gd name="connsiteX2" fmla="*/ 224541 w 2358715"/>
                  <a:gd name="connsiteY2" fmla="*/ 196546 h 1252919"/>
                  <a:gd name="connsiteX3" fmla="*/ 567022 w 2358715"/>
                  <a:gd name="connsiteY3" fmla="*/ 122729 h 1252919"/>
                  <a:gd name="connsiteX4" fmla="*/ 711543 w 2358715"/>
                  <a:gd name="connsiteY4" fmla="*/ 113715 h 1252919"/>
                  <a:gd name="connsiteX5" fmla="*/ 2358715 w 2358715"/>
                  <a:gd name="connsiteY5" fmla="*/ 610737 h 1252919"/>
                  <a:gd name="connsiteX6" fmla="*/ 1617707 w 2358715"/>
                  <a:gd name="connsiteY6" fmla="*/ 1016416 h 1252919"/>
                  <a:gd name="connsiteX7" fmla="*/ 1278067 w 2358715"/>
                  <a:gd name="connsiteY7" fmla="*/ 1153670 h 1252919"/>
                  <a:gd name="connsiteX8" fmla="*/ 969217 w 2358715"/>
                  <a:gd name="connsiteY8" fmla="*/ 1211995 h 1252919"/>
                  <a:gd name="connsiteX9" fmla="*/ 679928 w 2358715"/>
                  <a:gd name="connsiteY9" fmla="*/ 1252919 h 1252919"/>
                  <a:gd name="connsiteX10" fmla="*/ 338241 w 2358715"/>
                  <a:gd name="connsiteY10" fmla="*/ 1088972 h 1252919"/>
                  <a:gd name="connsiteX11" fmla="*/ 251172 w 2358715"/>
                  <a:gd name="connsiteY11" fmla="*/ 1160248 h 1252919"/>
                  <a:gd name="connsiteX12" fmla="*/ 150090 w 2358715"/>
                  <a:gd name="connsiteY12" fmla="*/ 1060530 h 1252919"/>
                  <a:gd name="connsiteX13" fmla="*/ 16731 w 2358715"/>
                  <a:gd name="connsiteY13" fmla="*/ 693492 h 1252919"/>
                  <a:gd name="connsiteX0" fmla="*/ 16731 w 2358715"/>
                  <a:gd name="connsiteY0" fmla="*/ 693492 h 1252919"/>
                  <a:gd name="connsiteX1" fmla="*/ 212820 w 2358715"/>
                  <a:gd name="connsiteY1" fmla="*/ 303856 h 1252919"/>
                  <a:gd name="connsiteX2" fmla="*/ 224541 w 2358715"/>
                  <a:gd name="connsiteY2" fmla="*/ 196546 h 1252919"/>
                  <a:gd name="connsiteX3" fmla="*/ 567022 w 2358715"/>
                  <a:gd name="connsiteY3" fmla="*/ 122729 h 1252919"/>
                  <a:gd name="connsiteX4" fmla="*/ 711543 w 2358715"/>
                  <a:gd name="connsiteY4" fmla="*/ 113715 h 1252919"/>
                  <a:gd name="connsiteX5" fmla="*/ 1054951 w 2358715"/>
                  <a:gd name="connsiteY5" fmla="*/ 117405 h 1252919"/>
                  <a:gd name="connsiteX6" fmla="*/ 2358715 w 2358715"/>
                  <a:gd name="connsiteY6" fmla="*/ 610737 h 1252919"/>
                  <a:gd name="connsiteX7" fmla="*/ 1617707 w 2358715"/>
                  <a:gd name="connsiteY7" fmla="*/ 1016416 h 1252919"/>
                  <a:gd name="connsiteX8" fmla="*/ 1278067 w 2358715"/>
                  <a:gd name="connsiteY8" fmla="*/ 1153670 h 1252919"/>
                  <a:gd name="connsiteX9" fmla="*/ 969217 w 2358715"/>
                  <a:gd name="connsiteY9" fmla="*/ 1211995 h 1252919"/>
                  <a:gd name="connsiteX10" fmla="*/ 679928 w 2358715"/>
                  <a:gd name="connsiteY10" fmla="*/ 1252919 h 1252919"/>
                  <a:gd name="connsiteX11" fmla="*/ 338241 w 2358715"/>
                  <a:gd name="connsiteY11" fmla="*/ 1088972 h 1252919"/>
                  <a:gd name="connsiteX12" fmla="*/ 251172 w 2358715"/>
                  <a:gd name="connsiteY12" fmla="*/ 1160248 h 1252919"/>
                  <a:gd name="connsiteX13" fmla="*/ 150090 w 2358715"/>
                  <a:gd name="connsiteY13" fmla="*/ 1060530 h 1252919"/>
                  <a:gd name="connsiteX14" fmla="*/ 16731 w 2358715"/>
                  <a:gd name="connsiteY14" fmla="*/ 693492 h 1252919"/>
                  <a:gd name="connsiteX0" fmla="*/ 16731 w 2358715"/>
                  <a:gd name="connsiteY0" fmla="*/ 693492 h 1252919"/>
                  <a:gd name="connsiteX1" fmla="*/ 212820 w 2358715"/>
                  <a:gd name="connsiteY1" fmla="*/ 303856 h 1252919"/>
                  <a:gd name="connsiteX2" fmla="*/ 224541 w 2358715"/>
                  <a:gd name="connsiteY2" fmla="*/ 196546 h 1252919"/>
                  <a:gd name="connsiteX3" fmla="*/ 567022 w 2358715"/>
                  <a:gd name="connsiteY3" fmla="*/ 122729 h 1252919"/>
                  <a:gd name="connsiteX4" fmla="*/ 711543 w 2358715"/>
                  <a:gd name="connsiteY4" fmla="*/ 113715 h 1252919"/>
                  <a:gd name="connsiteX5" fmla="*/ 1054951 w 2358715"/>
                  <a:gd name="connsiteY5" fmla="*/ 117405 h 1252919"/>
                  <a:gd name="connsiteX6" fmla="*/ 2358715 w 2358715"/>
                  <a:gd name="connsiteY6" fmla="*/ 610737 h 1252919"/>
                  <a:gd name="connsiteX7" fmla="*/ 1617707 w 2358715"/>
                  <a:gd name="connsiteY7" fmla="*/ 1016416 h 1252919"/>
                  <a:gd name="connsiteX8" fmla="*/ 1278067 w 2358715"/>
                  <a:gd name="connsiteY8" fmla="*/ 1153670 h 1252919"/>
                  <a:gd name="connsiteX9" fmla="*/ 969217 w 2358715"/>
                  <a:gd name="connsiteY9" fmla="*/ 1211995 h 1252919"/>
                  <a:gd name="connsiteX10" fmla="*/ 679928 w 2358715"/>
                  <a:gd name="connsiteY10" fmla="*/ 1252919 h 1252919"/>
                  <a:gd name="connsiteX11" fmla="*/ 338241 w 2358715"/>
                  <a:gd name="connsiteY11" fmla="*/ 1088972 h 1252919"/>
                  <a:gd name="connsiteX12" fmla="*/ 251172 w 2358715"/>
                  <a:gd name="connsiteY12" fmla="*/ 1160248 h 1252919"/>
                  <a:gd name="connsiteX13" fmla="*/ 150090 w 2358715"/>
                  <a:gd name="connsiteY13" fmla="*/ 1060530 h 1252919"/>
                  <a:gd name="connsiteX14" fmla="*/ 16731 w 2358715"/>
                  <a:gd name="connsiteY14" fmla="*/ 693492 h 1252919"/>
                  <a:gd name="connsiteX0" fmla="*/ 16731 w 2358715"/>
                  <a:gd name="connsiteY0" fmla="*/ 693492 h 1252919"/>
                  <a:gd name="connsiteX1" fmla="*/ 212820 w 2358715"/>
                  <a:gd name="connsiteY1" fmla="*/ 303856 h 1252919"/>
                  <a:gd name="connsiteX2" fmla="*/ 224541 w 2358715"/>
                  <a:gd name="connsiteY2" fmla="*/ 196546 h 1252919"/>
                  <a:gd name="connsiteX3" fmla="*/ 567022 w 2358715"/>
                  <a:gd name="connsiteY3" fmla="*/ 122729 h 1252919"/>
                  <a:gd name="connsiteX4" fmla="*/ 711543 w 2358715"/>
                  <a:gd name="connsiteY4" fmla="*/ 113715 h 1252919"/>
                  <a:gd name="connsiteX5" fmla="*/ 1054951 w 2358715"/>
                  <a:gd name="connsiteY5" fmla="*/ 117405 h 1252919"/>
                  <a:gd name="connsiteX6" fmla="*/ 1626315 w 2358715"/>
                  <a:gd name="connsiteY6" fmla="*/ 215131 h 1252919"/>
                  <a:gd name="connsiteX7" fmla="*/ 2358715 w 2358715"/>
                  <a:gd name="connsiteY7" fmla="*/ 610737 h 1252919"/>
                  <a:gd name="connsiteX8" fmla="*/ 1617707 w 2358715"/>
                  <a:gd name="connsiteY8" fmla="*/ 1016416 h 1252919"/>
                  <a:gd name="connsiteX9" fmla="*/ 1278067 w 2358715"/>
                  <a:gd name="connsiteY9" fmla="*/ 1153670 h 1252919"/>
                  <a:gd name="connsiteX10" fmla="*/ 969217 w 2358715"/>
                  <a:gd name="connsiteY10" fmla="*/ 1211995 h 1252919"/>
                  <a:gd name="connsiteX11" fmla="*/ 679928 w 2358715"/>
                  <a:gd name="connsiteY11" fmla="*/ 1252919 h 1252919"/>
                  <a:gd name="connsiteX12" fmla="*/ 338241 w 2358715"/>
                  <a:gd name="connsiteY12" fmla="*/ 1088972 h 1252919"/>
                  <a:gd name="connsiteX13" fmla="*/ 251172 w 2358715"/>
                  <a:gd name="connsiteY13" fmla="*/ 1160248 h 1252919"/>
                  <a:gd name="connsiteX14" fmla="*/ 150090 w 2358715"/>
                  <a:gd name="connsiteY14" fmla="*/ 1060530 h 1252919"/>
                  <a:gd name="connsiteX15" fmla="*/ 16731 w 2358715"/>
                  <a:gd name="connsiteY15" fmla="*/ 693492 h 1252919"/>
                  <a:gd name="connsiteX0" fmla="*/ 16731 w 2358715"/>
                  <a:gd name="connsiteY0" fmla="*/ 693492 h 1252919"/>
                  <a:gd name="connsiteX1" fmla="*/ 212820 w 2358715"/>
                  <a:gd name="connsiteY1" fmla="*/ 303856 h 1252919"/>
                  <a:gd name="connsiteX2" fmla="*/ 224541 w 2358715"/>
                  <a:gd name="connsiteY2" fmla="*/ 196546 h 1252919"/>
                  <a:gd name="connsiteX3" fmla="*/ 567022 w 2358715"/>
                  <a:gd name="connsiteY3" fmla="*/ 122729 h 1252919"/>
                  <a:gd name="connsiteX4" fmla="*/ 711543 w 2358715"/>
                  <a:gd name="connsiteY4" fmla="*/ 113715 h 1252919"/>
                  <a:gd name="connsiteX5" fmla="*/ 1054951 w 2358715"/>
                  <a:gd name="connsiteY5" fmla="*/ 117405 h 1252919"/>
                  <a:gd name="connsiteX6" fmla="*/ 1626315 w 2358715"/>
                  <a:gd name="connsiteY6" fmla="*/ 215131 h 1252919"/>
                  <a:gd name="connsiteX7" fmla="*/ 2358715 w 2358715"/>
                  <a:gd name="connsiteY7" fmla="*/ 610737 h 1252919"/>
                  <a:gd name="connsiteX8" fmla="*/ 1617707 w 2358715"/>
                  <a:gd name="connsiteY8" fmla="*/ 1016416 h 1252919"/>
                  <a:gd name="connsiteX9" fmla="*/ 1278067 w 2358715"/>
                  <a:gd name="connsiteY9" fmla="*/ 1153670 h 1252919"/>
                  <a:gd name="connsiteX10" fmla="*/ 969217 w 2358715"/>
                  <a:gd name="connsiteY10" fmla="*/ 1211995 h 1252919"/>
                  <a:gd name="connsiteX11" fmla="*/ 679928 w 2358715"/>
                  <a:gd name="connsiteY11" fmla="*/ 1252919 h 1252919"/>
                  <a:gd name="connsiteX12" fmla="*/ 338241 w 2358715"/>
                  <a:gd name="connsiteY12" fmla="*/ 1088972 h 1252919"/>
                  <a:gd name="connsiteX13" fmla="*/ 251172 w 2358715"/>
                  <a:gd name="connsiteY13" fmla="*/ 1160248 h 1252919"/>
                  <a:gd name="connsiteX14" fmla="*/ 150090 w 2358715"/>
                  <a:gd name="connsiteY14" fmla="*/ 1060530 h 1252919"/>
                  <a:gd name="connsiteX15" fmla="*/ 16731 w 2358715"/>
                  <a:gd name="connsiteY15" fmla="*/ 693492 h 1252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358715" h="1252919">
                    <a:moveTo>
                      <a:pt x="16731" y="693492"/>
                    </a:moveTo>
                    <a:cubicBezTo>
                      <a:pt x="4415" y="555687"/>
                      <a:pt x="38909" y="399274"/>
                      <a:pt x="212820" y="303856"/>
                    </a:cubicBezTo>
                    <a:cubicBezTo>
                      <a:pt x="247455" y="221032"/>
                      <a:pt x="84725" y="197935"/>
                      <a:pt x="224541" y="196546"/>
                    </a:cubicBezTo>
                    <a:cubicBezTo>
                      <a:pt x="283329" y="189252"/>
                      <a:pt x="297601" y="220182"/>
                      <a:pt x="567022" y="122729"/>
                    </a:cubicBezTo>
                    <a:cubicBezTo>
                      <a:pt x="737085" y="-77697"/>
                      <a:pt x="617554" y="2875"/>
                      <a:pt x="711543" y="113715"/>
                    </a:cubicBezTo>
                    <a:cubicBezTo>
                      <a:pt x="772789" y="123473"/>
                      <a:pt x="1147463" y="-30178"/>
                      <a:pt x="1054951" y="117405"/>
                    </a:cubicBezTo>
                    <a:cubicBezTo>
                      <a:pt x="1171283" y="136561"/>
                      <a:pt x="1876708" y="44587"/>
                      <a:pt x="1626315" y="215131"/>
                    </a:cubicBezTo>
                    <a:cubicBezTo>
                      <a:pt x="1843609" y="297353"/>
                      <a:pt x="2324019" y="479443"/>
                      <a:pt x="2358715" y="610737"/>
                    </a:cubicBezTo>
                    <a:cubicBezTo>
                      <a:pt x="2260675" y="773065"/>
                      <a:pt x="1572264" y="772033"/>
                      <a:pt x="1617707" y="1016416"/>
                    </a:cubicBezTo>
                    <a:cubicBezTo>
                      <a:pt x="1072034" y="1034287"/>
                      <a:pt x="1466564" y="1095225"/>
                      <a:pt x="1278067" y="1153670"/>
                    </a:cubicBezTo>
                    <a:cubicBezTo>
                      <a:pt x="1167322" y="1188293"/>
                      <a:pt x="985495" y="1144949"/>
                      <a:pt x="969217" y="1211995"/>
                    </a:cubicBezTo>
                    <a:cubicBezTo>
                      <a:pt x="565464" y="1114602"/>
                      <a:pt x="779422" y="1227275"/>
                      <a:pt x="679928" y="1252919"/>
                    </a:cubicBezTo>
                    <a:cubicBezTo>
                      <a:pt x="586171" y="1236354"/>
                      <a:pt x="377199" y="1069430"/>
                      <a:pt x="338241" y="1088972"/>
                    </a:cubicBezTo>
                    <a:cubicBezTo>
                      <a:pt x="299283" y="1108514"/>
                      <a:pt x="299665" y="1154898"/>
                      <a:pt x="251172" y="1160248"/>
                    </a:cubicBezTo>
                    <a:cubicBezTo>
                      <a:pt x="202679" y="1165598"/>
                      <a:pt x="189163" y="1138323"/>
                      <a:pt x="150090" y="1060530"/>
                    </a:cubicBezTo>
                    <a:cubicBezTo>
                      <a:pt x="111017" y="982737"/>
                      <a:pt x="-52063" y="833025"/>
                      <a:pt x="16731" y="693492"/>
                    </a:cubicBezTo>
                    <a:close/>
                  </a:path>
                </a:pathLst>
              </a:custGeom>
              <a:solidFill>
                <a:srgbClr val="8AD06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687CDA2-99A1-4425-B8BC-A9AA36DE5980}"/>
                  </a:ext>
                </a:extLst>
              </p:cNvPr>
              <p:cNvSpPr/>
              <p:nvPr/>
            </p:nvSpPr>
            <p:spPr>
              <a:xfrm>
                <a:off x="6546850" y="3505200"/>
                <a:ext cx="1346200" cy="1047750"/>
              </a:xfrm>
              <a:custGeom>
                <a:avLst/>
                <a:gdLst>
                  <a:gd name="connsiteX0" fmla="*/ 1346200 w 1346200"/>
                  <a:gd name="connsiteY0" fmla="*/ 0 h 1047750"/>
                  <a:gd name="connsiteX1" fmla="*/ 0 w 1346200"/>
                  <a:gd name="connsiteY1" fmla="*/ 1047750 h 1047750"/>
                  <a:gd name="connsiteX2" fmla="*/ 0 w 1346200"/>
                  <a:gd name="connsiteY2" fmla="*/ 1047750 h 1047750"/>
                  <a:gd name="connsiteX0" fmla="*/ 1346200 w 1346200"/>
                  <a:gd name="connsiteY0" fmla="*/ 0 h 1047750"/>
                  <a:gd name="connsiteX1" fmla="*/ 0 w 1346200"/>
                  <a:gd name="connsiteY1" fmla="*/ 1047750 h 1047750"/>
                  <a:gd name="connsiteX2" fmla="*/ 0 w 1346200"/>
                  <a:gd name="connsiteY2" fmla="*/ 1047750 h 1047750"/>
                  <a:gd name="connsiteX0" fmla="*/ 1346200 w 1346200"/>
                  <a:gd name="connsiteY0" fmla="*/ 0 h 1047750"/>
                  <a:gd name="connsiteX1" fmla="*/ 0 w 1346200"/>
                  <a:gd name="connsiteY1" fmla="*/ 1047750 h 1047750"/>
                  <a:gd name="connsiteX2" fmla="*/ 0 w 1346200"/>
                  <a:gd name="connsiteY2" fmla="*/ 1047750 h 1047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46200" h="1047750">
                    <a:moveTo>
                      <a:pt x="1346200" y="0"/>
                    </a:moveTo>
                    <a:cubicBezTo>
                      <a:pt x="491067" y="298450"/>
                      <a:pt x="93133" y="863600"/>
                      <a:pt x="0" y="1047750"/>
                    </a:cubicBezTo>
                    <a:lnTo>
                      <a:pt x="0" y="10477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Arc 145">
                <a:extLst>
                  <a:ext uri="{FF2B5EF4-FFF2-40B4-BE49-F238E27FC236}">
                    <a16:creationId xmlns:a16="http://schemas.microsoft.com/office/drawing/2014/main" id="{4C4BF3B2-2248-4C89-ACF3-AF588485FE06}"/>
                  </a:ext>
                </a:extLst>
              </p:cNvPr>
              <p:cNvSpPr/>
              <p:nvPr/>
            </p:nvSpPr>
            <p:spPr>
              <a:xfrm rot="7692880">
                <a:off x="6777674" y="3453231"/>
                <a:ext cx="688638" cy="748336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Arc 146">
                <a:extLst>
                  <a:ext uri="{FF2B5EF4-FFF2-40B4-BE49-F238E27FC236}">
                    <a16:creationId xmlns:a16="http://schemas.microsoft.com/office/drawing/2014/main" id="{B9755D08-CCCD-4DC1-B031-F3E94AFAFF0E}"/>
                  </a:ext>
                </a:extLst>
              </p:cNvPr>
              <p:cNvSpPr/>
              <p:nvPr/>
            </p:nvSpPr>
            <p:spPr>
              <a:xfrm rot="12500237">
                <a:off x="6940929" y="3512007"/>
                <a:ext cx="688638" cy="748336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Arc 147">
                <a:extLst>
                  <a:ext uri="{FF2B5EF4-FFF2-40B4-BE49-F238E27FC236}">
                    <a16:creationId xmlns:a16="http://schemas.microsoft.com/office/drawing/2014/main" id="{9A8DD13E-2108-4036-8C61-76AE3E25B683}"/>
                  </a:ext>
                </a:extLst>
              </p:cNvPr>
              <p:cNvSpPr/>
              <p:nvPr/>
            </p:nvSpPr>
            <p:spPr>
              <a:xfrm rot="7692880">
                <a:off x="7273167" y="3239166"/>
                <a:ext cx="547677" cy="595155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Arc 148">
                <a:extLst>
                  <a:ext uri="{FF2B5EF4-FFF2-40B4-BE49-F238E27FC236}">
                    <a16:creationId xmlns:a16="http://schemas.microsoft.com/office/drawing/2014/main" id="{703A65AD-FCB0-4844-A6EC-BCE302CD3F23}"/>
                  </a:ext>
                </a:extLst>
              </p:cNvPr>
              <p:cNvSpPr/>
              <p:nvPr/>
            </p:nvSpPr>
            <p:spPr>
              <a:xfrm rot="12500237">
                <a:off x="7362828" y="3324217"/>
                <a:ext cx="555060" cy="603178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Arc 149">
                <a:extLst>
                  <a:ext uri="{FF2B5EF4-FFF2-40B4-BE49-F238E27FC236}">
                    <a16:creationId xmlns:a16="http://schemas.microsoft.com/office/drawing/2014/main" id="{D983E3EB-D0AF-4664-AEA7-934B7FB714DC}"/>
                  </a:ext>
                </a:extLst>
              </p:cNvPr>
              <p:cNvSpPr/>
              <p:nvPr/>
            </p:nvSpPr>
            <p:spPr>
              <a:xfrm rot="7692880">
                <a:off x="6550390" y="3846909"/>
                <a:ext cx="547677" cy="595155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Arc 150">
                <a:extLst>
                  <a:ext uri="{FF2B5EF4-FFF2-40B4-BE49-F238E27FC236}">
                    <a16:creationId xmlns:a16="http://schemas.microsoft.com/office/drawing/2014/main" id="{D6C3129B-9235-40EE-8B92-826B036082B6}"/>
                  </a:ext>
                </a:extLst>
              </p:cNvPr>
              <p:cNvSpPr/>
              <p:nvPr/>
            </p:nvSpPr>
            <p:spPr>
              <a:xfrm rot="12500237">
                <a:off x="6640051" y="3931960"/>
                <a:ext cx="555060" cy="603178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F21F9400-5958-429A-94C7-5AA64831DC06}"/>
                </a:ext>
              </a:extLst>
            </p:cNvPr>
            <p:cNvGrpSpPr/>
            <p:nvPr/>
          </p:nvGrpSpPr>
          <p:grpSpPr>
            <a:xfrm>
              <a:off x="6229118" y="3235474"/>
              <a:ext cx="2420162" cy="2004333"/>
              <a:chOff x="6229118" y="3235474"/>
              <a:chExt cx="2420162" cy="2004333"/>
            </a:xfrm>
            <a:noFill/>
          </p:grpSpPr>
          <p:sp>
            <p:nvSpPr>
              <p:cNvPr id="134" name="Rectangle 33">
                <a:extLst>
                  <a:ext uri="{FF2B5EF4-FFF2-40B4-BE49-F238E27FC236}">
                    <a16:creationId xmlns:a16="http://schemas.microsoft.com/office/drawing/2014/main" id="{65D9832B-3799-49D9-BB28-0F80A314A88A}"/>
                  </a:ext>
                </a:extLst>
              </p:cNvPr>
              <p:cNvSpPr/>
              <p:nvPr/>
            </p:nvSpPr>
            <p:spPr>
              <a:xfrm rot="2299819">
                <a:off x="6229118" y="4445244"/>
                <a:ext cx="321890" cy="794563"/>
              </a:xfrm>
              <a:custGeom>
                <a:avLst/>
                <a:gdLst>
                  <a:gd name="connsiteX0" fmla="*/ 0 w 216601"/>
                  <a:gd name="connsiteY0" fmla="*/ 0 h 651150"/>
                  <a:gd name="connsiteX1" fmla="*/ 216601 w 216601"/>
                  <a:gd name="connsiteY1" fmla="*/ 0 h 651150"/>
                  <a:gd name="connsiteX2" fmla="*/ 216601 w 216601"/>
                  <a:gd name="connsiteY2" fmla="*/ 651150 h 651150"/>
                  <a:gd name="connsiteX3" fmla="*/ 0 w 216601"/>
                  <a:gd name="connsiteY3" fmla="*/ 651150 h 651150"/>
                  <a:gd name="connsiteX4" fmla="*/ 0 w 216601"/>
                  <a:gd name="connsiteY4" fmla="*/ 0 h 651150"/>
                  <a:gd name="connsiteX0" fmla="*/ 0 w 321890"/>
                  <a:gd name="connsiteY0" fmla="*/ 0 h 794563"/>
                  <a:gd name="connsiteX1" fmla="*/ 216601 w 321890"/>
                  <a:gd name="connsiteY1" fmla="*/ 0 h 794563"/>
                  <a:gd name="connsiteX2" fmla="*/ 321890 w 321890"/>
                  <a:gd name="connsiteY2" fmla="*/ 794563 h 794563"/>
                  <a:gd name="connsiteX3" fmla="*/ 0 w 321890"/>
                  <a:gd name="connsiteY3" fmla="*/ 651150 h 794563"/>
                  <a:gd name="connsiteX4" fmla="*/ 0 w 321890"/>
                  <a:gd name="connsiteY4" fmla="*/ 0 h 794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1890" h="794563">
                    <a:moveTo>
                      <a:pt x="0" y="0"/>
                    </a:moveTo>
                    <a:lnTo>
                      <a:pt x="216601" y="0"/>
                    </a:lnTo>
                    <a:lnTo>
                      <a:pt x="321890" y="794563"/>
                    </a:lnTo>
                    <a:lnTo>
                      <a:pt x="0" y="6511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D06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32">
                <a:extLst>
                  <a:ext uri="{FF2B5EF4-FFF2-40B4-BE49-F238E27FC236}">
                    <a16:creationId xmlns:a16="http://schemas.microsoft.com/office/drawing/2014/main" id="{C29AFFB3-D9CE-49C6-A9AB-20534C88C98A}"/>
                  </a:ext>
                </a:extLst>
              </p:cNvPr>
              <p:cNvSpPr/>
              <p:nvPr/>
            </p:nvSpPr>
            <p:spPr>
              <a:xfrm rot="19541658">
                <a:off x="6290565" y="3235474"/>
                <a:ext cx="2358715" cy="1252919"/>
              </a:xfrm>
              <a:custGeom>
                <a:avLst/>
                <a:gdLst>
                  <a:gd name="connsiteX0" fmla="*/ 0 w 536669"/>
                  <a:gd name="connsiteY0" fmla="*/ 0 h 477078"/>
                  <a:gd name="connsiteX1" fmla="*/ 536669 w 536669"/>
                  <a:gd name="connsiteY1" fmla="*/ 0 h 477078"/>
                  <a:gd name="connsiteX2" fmla="*/ 536669 w 536669"/>
                  <a:gd name="connsiteY2" fmla="*/ 477078 h 477078"/>
                  <a:gd name="connsiteX3" fmla="*/ 0 w 536669"/>
                  <a:gd name="connsiteY3" fmla="*/ 477078 h 477078"/>
                  <a:gd name="connsiteX4" fmla="*/ 0 w 536669"/>
                  <a:gd name="connsiteY4" fmla="*/ 0 h 477078"/>
                  <a:gd name="connsiteX0" fmla="*/ 0 w 672449"/>
                  <a:gd name="connsiteY0" fmla="*/ 260970 h 477078"/>
                  <a:gd name="connsiteX1" fmla="*/ 672449 w 672449"/>
                  <a:gd name="connsiteY1" fmla="*/ 0 h 477078"/>
                  <a:gd name="connsiteX2" fmla="*/ 672449 w 672449"/>
                  <a:gd name="connsiteY2" fmla="*/ 477078 h 477078"/>
                  <a:gd name="connsiteX3" fmla="*/ 135780 w 672449"/>
                  <a:gd name="connsiteY3" fmla="*/ 477078 h 477078"/>
                  <a:gd name="connsiteX4" fmla="*/ 0 w 672449"/>
                  <a:gd name="connsiteY4" fmla="*/ 260970 h 477078"/>
                  <a:gd name="connsiteX0" fmla="*/ 0 w 2341984"/>
                  <a:gd name="connsiteY0" fmla="*/ 82755 h 298863"/>
                  <a:gd name="connsiteX1" fmla="*/ 2341984 w 2341984"/>
                  <a:gd name="connsiteY1" fmla="*/ 0 h 298863"/>
                  <a:gd name="connsiteX2" fmla="*/ 672449 w 2341984"/>
                  <a:gd name="connsiteY2" fmla="*/ 298863 h 298863"/>
                  <a:gd name="connsiteX3" fmla="*/ 135780 w 2341984"/>
                  <a:gd name="connsiteY3" fmla="*/ 298863 h 298863"/>
                  <a:gd name="connsiteX4" fmla="*/ 0 w 2341984"/>
                  <a:gd name="connsiteY4" fmla="*/ 82755 h 298863"/>
                  <a:gd name="connsiteX0" fmla="*/ 0 w 2341984"/>
                  <a:gd name="connsiteY0" fmla="*/ 428747 h 644855"/>
                  <a:gd name="connsiteX1" fmla="*/ 2341984 w 2341984"/>
                  <a:gd name="connsiteY1" fmla="*/ 345992 h 644855"/>
                  <a:gd name="connsiteX2" fmla="*/ 672449 w 2341984"/>
                  <a:gd name="connsiteY2" fmla="*/ 644855 h 644855"/>
                  <a:gd name="connsiteX3" fmla="*/ 135780 w 2341984"/>
                  <a:gd name="connsiteY3" fmla="*/ 644855 h 644855"/>
                  <a:gd name="connsiteX4" fmla="*/ 0 w 2341984"/>
                  <a:gd name="connsiteY4" fmla="*/ 428747 h 644855"/>
                  <a:gd name="connsiteX0" fmla="*/ 0 w 2341984"/>
                  <a:gd name="connsiteY0" fmla="*/ 576359 h 792467"/>
                  <a:gd name="connsiteX1" fmla="*/ 2341984 w 2341984"/>
                  <a:gd name="connsiteY1" fmla="*/ 493604 h 792467"/>
                  <a:gd name="connsiteX2" fmla="*/ 672449 w 2341984"/>
                  <a:gd name="connsiteY2" fmla="*/ 792467 h 792467"/>
                  <a:gd name="connsiteX3" fmla="*/ 135780 w 2341984"/>
                  <a:gd name="connsiteY3" fmla="*/ 792467 h 792467"/>
                  <a:gd name="connsiteX4" fmla="*/ 0 w 2341984"/>
                  <a:gd name="connsiteY4" fmla="*/ 576359 h 792467"/>
                  <a:gd name="connsiteX0" fmla="*/ 0 w 2341984"/>
                  <a:gd name="connsiteY0" fmla="*/ 576359 h 792467"/>
                  <a:gd name="connsiteX1" fmla="*/ 2341984 w 2341984"/>
                  <a:gd name="connsiteY1" fmla="*/ 493604 h 792467"/>
                  <a:gd name="connsiteX2" fmla="*/ 672449 w 2341984"/>
                  <a:gd name="connsiteY2" fmla="*/ 792467 h 792467"/>
                  <a:gd name="connsiteX3" fmla="*/ 0 w 2341984"/>
                  <a:gd name="connsiteY3" fmla="*/ 576359 h 792467"/>
                  <a:gd name="connsiteX0" fmla="*/ 0 w 2341984"/>
                  <a:gd name="connsiteY0" fmla="*/ 576359 h 576359"/>
                  <a:gd name="connsiteX1" fmla="*/ 2341984 w 2341984"/>
                  <a:gd name="connsiteY1" fmla="*/ 493604 h 576359"/>
                  <a:gd name="connsiteX2" fmla="*/ 0 w 2341984"/>
                  <a:gd name="connsiteY2" fmla="*/ 576359 h 576359"/>
                  <a:gd name="connsiteX0" fmla="*/ 0 w 2341984"/>
                  <a:gd name="connsiteY0" fmla="*/ 576359 h 977050"/>
                  <a:gd name="connsiteX1" fmla="*/ 2341984 w 2341984"/>
                  <a:gd name="connsiteY1" fmla="*/ 493604 h 977050"/>
                  <a:gd name="connsiteX2" fmla="*/ 0 w 2341984"/>
                  <a:gd name="connsiteY2" fmla="*/ 576359 h 977050"/>
                  <a:gd name="connsiteX0" fmla="*/ 181094 w 2523887"/>
                  <a:gd name="connsiteY0" fmla="*/ 576359 h 1043457"/>
                  <a:gd name="connsiteX1" fmla="*/ 2523078 w 2523887"/>
                  <a:gd name="connsiteY1" fmla="*/ 493604 h 1043457"/>
                  <a:gd name="connsiteX2" fmla="*/ 415535 w 2523887"/>
                  <a:gd name="connsiteY2" fmla="*/ 1043115 h 1043457"/>
                  <a:gd name="connsiteX3" fmla="*/ 181094 w 2523887"/>
                  <a:gd name="connsiteY3" fmla="*/ 576359 h 1043457"/>
                  <a:gd name="connsiteX0" fmla="*/ 181094 w 2524838"/>
                  <a:gd name="connsiteY0" fmla="*/ 576359 h 1078781"/>
                  <a:gd name="connsiteX1" fmla="*/ 2523078 w 2524838"/>
                  <a:gd name="connsiteY1" fmla="*/ 493604 h 1078781"/>
                  <a:gd name="connsiteX2" fmla="*/ 502604 w 2524838"/>
                  <a:gd name="connsiteY2" fmla="*/ 971839 h 1078781"/>
                  <a:gd name="connsiteX3" fmla="*/ 415535 w 2524838"/>
                  <a:gd name="connsiteY3" fmla="*/ 1043115 h 1078781"/>
                  <a:gd name="connsiteX4" fmla="*/ 181094 w 2524838"/>
                  <a:gd name="connsiteY4" fmla="*/ 576359 h 1078781"/>
                  <a:gd name="connsiteX0" fmla="*/ 181094 w 2526173"/>
                  <a:gd name="connsiteY0" fmla="*/ 576359 h 1150864"/>
                  <a:gd name="connsiteX1" fmla="*/ 2523078 w 2526173"/>
                  <a:gd name="connsiteY1" fmla="*/ 493604 h 1150864"/>
                  <a:gd name="connsiteX2" fmla="*/ 844291 w 2526173"/>
                  <a:gd name="connsiteY2" fmla="*/ 1135786 h 1150864"/>
                  <a:gd name="connsiteX3" fmla="*/ 502604 w 2526173"/>
                  <a:gd name="connsiteY3" fmla="*/ 971839 h 1150864"/>
                  <a:gd name="connsiteX4" fmla="*/ 415535 w 2526173"/>
                  <a:gd name="connsiteY4" fmla="*/ 1043115 h 1150864"/>
                  <a:gd name="connsiteX5" fmla="*/ 181094 w 2526173"/>
                  <a:gd name="connsiteY5" fmla="*/ 576359 h 1150864"/>
                  <a:gd name="connsiteX0" fmla="*/ 181094 w 2535040"/>
                  <a:gd name="connsiteY0" fmla="*/ 576359 h 1161727"/>
                  <a:gd name="connsiteX1" fmla="*/ 2523078 w 2535040"/>
                  <a:gd name="connsiteY1" fmla="*/ 493604 h 1161727"/>
                  <a:gd name="connsiteX2" fmla="*/ 1133580 w 2535040"/>
                  <a:gd name="connsiteY2" fmla="*/ 1094862 h 1161727"/>
                  <a:gd name="connsiteX3" fmla="*/ 844291 w 2535040"/>
                  <a:gd name="connsiteY3" fmla="*/ 1135786 h 1161727"/>
                  <a:gd name="connsiteX4" fmla="*/ 502604 w 2535040"/>
                  <a:gd name="connsiteY4" fmla="*/ 971839 h 1161727"/>
                  <a:gd name="connsiteX5" fmla="*/ 415535 w 2535040"/>
                  <a:gd name="connsiteY5" fmla="*/ 1043115 h 1161727"/>
                  <a:gd name="connsiteX6" fmla="*/ 181094 w 2535040"/>
                  <a:gd name="connsiteY6" fmla="*/ 576359 h 1161727"/>
                  <a:gd name="connsiteX0" fmla="*/ 181094 w 2547206"/>
                  <a:gd name="connsiteY0" fmla="*/ 576359 h 1139939"/>
                  <a:gd name="connsiteX1" fmla="*/ 2523078 w 2547206"/>
                  <a:gd name="connsiteY1" fmla="*/ 493604 h 1139939"/>
                  <a:gd name="connsiteX2" fmla="*/ 1442430 w 2547206"/>
                  <a:gd name="connsiteY2" fmla="*/ 1036537 h 1139939"/>
                  <a:gd name="connsiteX3" fmla="*/ 1133580 w 2547206"/>
                  <a:gd name="connsiteY3" fmla="*/ 1094862 h 1139939"/>
                  <a:gd name="connsiteX4" fmla="*/ 844291 w 2547206"/>
                  <a:gd name="connsiteY4" fmla="*/ 1135786 h 1139939"/>
                  <a:gd name="connsiteX5" fmla="*/ 502604 w 2547206"/>
                  <a:gd name="connsiteY5" fmla="*/ 971839 h 1139939"/>
                  <a:gd name="connsiteX6" fmla="*/ 415535 w 2547206"/>
                  <a:gd name="connsiteY6" fmla="*/ 1043115 h 1139939"/>
                  <a:gd name="connsiteX7" fmla="*/ 181094 w 2547206"/>
                  <a:gd name="connsiteY7" fmla="*/ 576359 h 1139939"/>
                  <a:gd name="connsiteX0" fmla="*/ 181094 w 2573489"/>
                  <a:gd name="connsiteY0" fmla="*/ 576359 h 1139939"/>
                  <a:gd name="connsiteX1" fmla="*/ 2523078 w 2573489"/>
                  <a:gd name="connsiteY1" fmla="*/ 493604 h 1139939"/>
                  <a:gd name="connsiteX2" fmla="*/ 1722212 w 2573489"/>
                  <a:gd name="connsiteY2" fmla="*/ 896879 h 1139939"/>
                  <a:gd name="connsiteX3" fmla="*/ 1442430 w 2573489"/>
                  <a:gd name="connsiteY3" fmla="*/ 1036537 h 1139939"/>
                  <a:gd name="connsiteX4" fmla="*/ 1133580 w 2573489"/>
                  <a:gd name="connsiteY4" fmla="*/ 1094862 h 1139939"/>
                  <a:gd name="connsiteX5" fmla="*/ 844291 w 2573489"/>
                  <a:gd name="connsiteY5" fmla="*/ 1135786 h 1139939"/>
                  <a:gd name="connsiteX6" fmla="*/ 502604 w 2573489"/>
                  <a:gd name="connsiteY6" fmla="*/ 971839 h 1139939"/>
                  <a:gd name="connsiteX7" fmla="*/ 415535 w 2573489"/>
                  <a:gd name="connsiteY7" fmla="*/ 1043115 h 1139939"/>
                  <a:gd name="connsiteX8" fmla="*/ 181094 w 2573489"/>
                  <a:gd name="connsiteY8" fmla="*/ 576359 h 1139939"/>
                  <a:gd name="connsiteX0" fmla="*/ 181094 w 2573489"/>
                  <a:gd name="connsiteY0" fmla="*/ 576359 h 1139939"/>
                  <a:gd name="connsiteX1" fmla="*/ 2523078 w 2573489"/>
                  <a:gd name="connsiteY1" fmla="*/ 493604 h 1139939"/>
                  <a:gd name="connsiteX2" fmla="*/ 1722212 w 2573489"/>
                  <a:gd name="connsiteY2" fmla="*/ 896879 h 1139939"/>
                  <a:gd name="connsiteX3" fmla="*/ 1442430 w 2573489"/>
                  <a:gd name="connsiteY3" fmla="*/ 1036537 h 1139939"/>
                  <a:gd name="connsiteX4" fmla="*/ 1133580 w 2573489"/>
                  <a:gd name="connsiteY4" fmla="*/ 1094862 h 1139939"/>
                  <a:gd name="connsiteX5" fmla="*/ 844291 w 2573489"/>
                  <a:gd name="connsiteY5" fmla="*/ 1135786 h 1139939"/>
                  <a:gd name="connsiteX6" fmla="*/ 502604 w 2573489"/>
                  <a:gd name="connsiteY6" fmla="*/ 971839 h 1139939"/>
                  <a:gd name="connsiteX7" fmla="*/ 415535 w 2573489"/>
                  <a:gd name="connsiteY7" fmla="*/ 1043115 h 1139939"/>
                  <a:gd name="connsiteX8" fmla="*/ 181094 w 2573489"/>
                  <a:gd name="connsiteY8" fmla="*/ 576359 h 1139939"/>
                  <a:gd name="connsiteX0" fmla="*/ 181094 w 2573489"/>
                  <a:gd name="connsiteY0" fmla="*/ 576359 h 1139939"/>
                  <a:gd name="connsiteX1" fmla="*/ 2523078 w 2573489"/>
                  <a:gd name="connsiteY1" fmla="*/ 493604 h 1139939"/>
                  <a:gd name="connsiteX2" fmla="*/ 1722212 w 2573489"/>
                  <a:gd name="connsiteY2" fmla="*/ 896879 h 1139939"/>
                  <a:gd name="connsiteX3" fmla="*/ 1442430 w 2573489"/>
                  <a:gd name="connsiteY3" fmla="*/ 1036537 h 1139939"/>
                  <a:gd name="connsiteX4" fmla="*/ 1133580 w 2573489"/>
                  <a:gd name="connsiteY4" fmla="*/ 1094862 h 1139939"/>
                  <a:gd name="connsiteX5" fmla="*/ 844291 w 2573489"/>
                  <a:gd name="connsiteY5" fmla="*/ 1135786 h 1139939"/>
                  <a:gd name="connsiteX6" fmla="*/ 502604 w 2573489"/>
                  <a:gd name="connsiteY6" fmla="*/ 971839 h 1139939"/>
                  <a:gd name="connsiteX7" fmla="*/ 415535 w 2573489"/>
                  <a:gd name="connsiteY7" fmla="*/ 1043115 h 1139939"/>
                  <a:gd name="connsiteX8" fmla="*/ 181094 w 2573489"/>
                  <a:gd name="connsiteY8" fmla="*/ 576359 h 1139939"/>
                  <a:gd name="connsiteX0" fmla="*/ 181094 w 2576409"/>
                  <a:gd name="connsiteY0" fmla="*/ 576359 h 1139939"/>
                  <a:gd name="connsiteX1" fmla="*/ 2523078 w 2576409"/>
                  <a:gd name="connsiteY1" fmla="*/ 493604 h 1139939"/>
                  <a:gd name="connsiteX2" fmla="*/ 1782070 w 2576409"/>
                  <a:gd name="connsiteY2" fmla="*/ 899283 h 1139939"/>
                  <a:gd name="connsiteX3" fmla="*/ 1442430 w 2576409"/>
                  <a:gd name="connsiteY3" fmla="*/ 1036537 h 1139939"/>
                  <a:gd name="connsiteX4" fmla="*/ 1133580 w 2576409"/>
                  <a:gd name="connsiteY4" fmla="*/ 1094862 h 1139939"/>
                  <a:gd name="connsiteX5" fmla="*/ 844291 w 2576409"/>
                  <a:gd name="connsiteY5" fmla="*/ 1135786 h 1139939"/>
                  <a:gd name="connsiteX6" fmla="*/ 502604 w 2576409"/>
                  <a:gd name="connsiteY6" fmla="*/ 971839 h 1139939"/>
                  <a:gd name="connsiteX7" fmla="*/ 415535 w 2576409"/>
                  <a:gd name="connsiteY7" fmla="*/ 1043115 h 1139939"/>
                  <a:gd name="connsiteX8" fmla="*/ 181094 w 2576409"/>
                  <a:gd name="connsiteY8" fmla="*/ 576359 h 1139939"/>
                  <a:gd name="connsiteX0" fmla="*/ 181094 w 2576409"/>
                  <a:gd name="connsiteY0" fmla="*/ 576359 h 1139939"/>
                  <a:gd name="connsiteX1" fmla="*/ 2523078 w 2576409"/>
                  <a:gd name="connsiteY1" fmla="*/ 493604 h 1139939"/>
                  <a:gd name="connsiteX2" fmla="*/ 1782070 w 2576409"/>
                  <a:gd name="connsiteY2" fmla="*/ 899283 h 1139939"/>
                  <a:gd name="connsiteX3" fmla="*/ 1442430 w 2576409"/>
                  <a:gd name="connsiteY3" fmla="*/ 1036537 h 1139939"/>
                  <a:gd name="connsiteX4" fmla="*/ 1133580 w 2576409"/>
                  <a:gd name="connsiteY4" fmla="*/ 1094862 h 1139939"/>
                  <a:gd name="connsiteX5" fmla="*/ 844291 w 2576409"/>
                  <a:gd name="connsiteY5" fmla="*/ 1135786 h 1139939"/>
                  <a:gd name="connsiteX6" fmla="*/ 502604 w 2576409"/>
                  <a:gd name="connsiteY6" fmla="*/ 971839 h 1139939"/>
                  <a:gd name="connsiteX7" fmla="*/ 415535 w 2576409"/>
                  <a:gd name="connsiteY7" fmla="*/ 1043115 h 1139939"/>
                  <a:gd name="connsiteX8" fmla="*/ 181094 w 2576409"/>
                  <a:gd name="connsiteY8" fmla="*/ 576359 h 1139939"/>
                  <a:gd name="connsiteX0" fmla="*/ 181094 w 2567164"/>
                  <a:gd name="connsiteY0" fmla="*/ 576359 h 1139939"/>
                  <a:gd name="connsiteX1" fmla="*/ 2523078 w 2567164"/>
                  <a:gd name="connsiteY1" fmla="*/ 493604 h 1139939"/>
                  <a:gd name="connsiteX2" fmla="*/ 1782070 w 2567164"/>
                  <a:gd name="connsiteY2" fmla="*/ 899283 h 1139939"/>
                  <a:gd name="connsiteX3" fmla="*/ 1442430 w 2567164"/>
                  <a:gd name="connsiteY3" fmla="*/ 1036537 h 1139939"/>
                  <a:gd name="connsiteX4" fmla="*/ 1133580 w 2567164"/>
                  <a:gd name="connsiteY4" fmla="*/ 1094862 h 1139939"/>
                  <a:gd name="connsiteX5" fmla="*/ 844291 w 2567164"/>
                  <a:gd name="connsiteY5" fmla="*/ 1135786 h 1139939"/>
                  <a:gd name="connsiteX6" fmla="*/ 502604 w 2567164"/>
                  <a:gd name="connsiteY6" fmla="*/ 971839 h 1139939"/>
                  <a:gd name="connsiteX7" fmla="*/ 415535 w 2567164"/>
                  <a:gd name="connsiteY7" fmla="*/ 1043115 h 1139939"/>
                  <a:gd name="connsiteX8" fmla="*/ 181094 w 2567164"/>
                  <a:gd name="connsiteY8" fmla="*/ 576359 h 1139939"/>
                  <a:gd name="connsiteX0" fmla="*/ 181094 w 2523078"/>
                  <a:gd name="connsiteY0" fmla="*/ 576359 h 1139939"/>
                  <a:gd name="connsiteX1" fmla="*/ 2523078 w 2523078"/>
                  <a:gd name="connsiteY1" fmla="*/ 493604 h 1139939"/>
                  <a:gd name="connsiteX2" fmla="*/ 1782070 w 2523078"/>
                  <a:gd name="connsiteY2" fmla="*/ 899283 h 1139939"/>
                  <a:gd name="connsiteX3" fmla="*/ 1442430 w 2523078"/>
                  <a:gd name="connsiteY3" fmla="*/ 1036537 h 1139939"/>
                  <a:gd name="connsiteX4" fmla="*/ 1133580 w 2523078"/>
                  <a:gd name="connsiteY4" fmla="*/ 1094862 h 1139939"/>
                  <a:gd name="connsiteX5" fmla="*/ 844291 w 2523078"/>
                  <a:gd name="connsiteY5" fmla="*/ 1135786 h 1139939"/>
                  <a:gd name="connsiteX6" fmla="*/ 502604 w 2523078"/>
                  <a:gd name="connsiteY6" fmla="*/ 971839 h 1139939"/>
                  <a:gd name="connsiteX7" fmla="*/ 415535 w 2523078"/>
                  <a:gd name="connsiteY7" fmla="*/ 1043115 h 1139939"/>
                  <a:gd name="connsiteX8" fmla="*/ 181094 w 2523078"/>
                  <a:gd name="connsiteY8" fmla="*/ 576359 h 1139939"/>
                  <a:gd name="connsiteX0" fmla="*/ 148877 w 2490861"/>
                  <a:gd name="connsiteY0" fmla="*/ 576359 h 1139939"/>
                  <a:gd name="connsiteX1" fmla="*/ 2490861 w 2490861"/>
                  <a:gd name="connsiteY1" fmla="*/ 493604 h 1139939"/>
                  <a:gd name="connsiteX2" fmla="*/ 1749853 w 2490861"/>
                  <a:gd name="connsiteY2" fmla="*/ 899283 h 1139939"/>
                  <a:gd name="connsiteX3" fmla="*/ 1410213 w 2490861"/>
                  <a:gd name="connsiteY3" fmla="*/ 1036537 h 1139939"/>
                  <a:gd name="connsiteX4" fmla="*/ 1101363 w 2490861"/>
                  <a:gd name="connsiteY4" fmla="*/ 1094862 h 1139939"/>
                  <a:gd name="connsiteX5" fmla="*/ 812074 w 2490861"/>
                  <a:gd name="connsiteY5" fmla="*/ 1135786 h 1139939"/>
                  <a:gd name="connsiteX6" fmla="*/ 470387 w 2490861"/>
                  <a:gd name="connsiteY6" fmla="*/ 971839 h 1139939"/>
                  <a:gd name="connsiteX7" fmla="*/ 383318 w 2490861"/>
                  <a:gd name="connsiteY7" fmla="*/ 1043115 h 1139939"/>
                  <a:gd name="connsiteX8" fmla="*/ 282236 w 2490861"/>
                  <a:gd name="connsiteY8" fmla="*/ 943397 h 1139939"/>
                  <a:gd name="connsiteX9" fmla="*/ 148877 w 2490861"/>
                  <a:gd name="connsiteY9" fmla="*/ 576359 h 1139939"/>
                  <a:gd name="connsiteX0" fmla="*/ 16731 w 2358715"/>
                  <a:gd name="connsiteY0" fmla="*/ 576359 h 1139939"/>
                  <a:gd name="connsiteX1" fmla="*/ 2358715 w 2358715"/>
                  <a:gd name="connsiteY1" fmla="*/ 493604 h 1139939"/>
                  <a:gd name="connsiteX2" fmla="*/ 1617707 w 2358715"/>
                  <a:gd name="connsiteY2" fmla="*/ 899283 h 1139939"/>
                  <a:gd name="connsiteX3" fmla="*/ 1278067 w 2358715"/>
                  <a:gd name="connsiteY3" fmla="*/ 1036537 h 1139939"/>
                  <a:gd name="connsiteX4" fmla="*/ 969217 w 2358715"/>
                  <a:gd name="connsiteY4" fmla="*/ 1094862 h 1139939"/>
                  <a:gd name="connsiteX5" fmla="*/ 679928 w 2358715"/>
                  <a:gd name="connsiteY5" fmla="*/ 1135786 h 1139939"/>
                  <a:gd name="connsiteX6" fmla="*/ 338241 w 2358715"/>
                  <a:gd name="connsiteY6" fmla="*/ 971839 h 1139939"/>
                  <a:gd name="connsiteX7" fmla="*/ 251172 w 2358715"/>
                  <a:gd name="connsiteY7" fmla="*/ 1043115 h 1139939"/>
                  <a:gd name="connsiteX8" fmla="*/ 150090 w 2358715"/>
                  <a:gd name="connsiteY8" fmla="*/ 943397 h 1139939"/>
                  <a:gd name="connsiteX9" fmla="*/ 16731 w 2358715"/>
                  <a:gd name="connsiteY9" fmla="*/ 576359 h 1139939"/>
                  <a:gd name="connsiteX0" fmla="*/ 16731 w 2358715"/>
                  <a:gd name="connsiteY0" fmla="*/ 576359 h 1137039"/>
                  <a:gd name="connsiteX1" fmla="*/ 2358715 w 2358715"/>
                  <a:gd name="connsiteY1" fmla="*/ 493604 h 1137039"/>
                  <a:gd name="connsiteX2" fmla="*/ 1617707 w 2358715"/>
                  <a:gd name="connsiteY2" fmla="*/ 899283 h 1137039"/>
                  <a:gd name="connsiteX3" fmla="*/ 1278067 w 2358715"/>
                  <a:gd name="connsiteY3" fmla="*/ 1036537 h 1137039"/>
                  <a:gd name="connsiteX4" fmla="*/ 969217 w 2358715"/>
                  <a:gd name="connsiteY4" fmla="*/ 1094862 h 1137039"/>
                  <a:gd name="connsiteX5" fmla="*/ 679928 w 2358715"/>
                  <a:gd name="connsiteY5" fmla="*/ 1135786 h 1137039"/>
                  <a:gd name="connsiteX6" fmla="*/ 338241 w 2358715"/>
                  <a:gd name="connsiteY6" fmla="*/ 971839 h 1137039"/>
                  <a:gd name="connsiteX7" fmla="*/ 251172 w 2358715"/>
                  <a:gd name="connsiteY7" fmla="*/ 1043115 h 1137039"/>
                  <a:gd name="connsiteX8" fmla="*/ 150090 w 2358715"/>
                  <a:gd name="connsiteY8" fmla="*/ 943397 h 1137039"/>
                  <a:gd name="connsiteX9" fmla="*/ 16731 w 2358715"/>
                  <a:gd name="connsiteY9" fmla="*/ 576359 h 1137039"/>
                  <a:gd name="connsiteX0" fmla="*/ 16731 w 2358715"/>
                  <a:gd name="connsiteY0" fmla="*/ 576359 h 1135786"/>
                  <a:gd name="connsiteX1" fmla="*/ 2358715 w 2358715"/>
                  <a:gd name="connsiteY1" fmla="*/ 493604 h 1135786"/>
                  <a:gd name="connsiteX2" fmla="*/ 1617707 w 2358715"/>
                  <a:gd name="connsiteY2" fmla="*/ 899283 h 1135786"/>
                  <a:gd name="connsiteX3" fmla="*/ 1278067 w 2358715"/>
                  <a:gd name="connsiteY3" fmla="*/ 1036537 h 1135786"/>
                  <a:gd name="connsiteX4" fmla="*/ 969217 w 2358715"/>
                  <a:gd name="connsiteY4" fmla="*/ 1094862 h 1135786"/>
                  <a:gd name="connsiteX5" fmla="*/ 679928 w 2358715"/>
                  <a:gd name="connsiteY5" fmla="*/ 1135786 h 1135786"/>
                  <a:gd name="connsiteX6" fmla="*/ 338241 w 2358715"/>
                  <a:gd name="connsiteY6" fmla="*/ 971839 h 1135786"/>
                  <a:gd name="connsiteX7" fmla="*/ 251172 w 2358715"/>
                  <a:gd name="connsiteY7" fmla="*/ 1043115 h 1135786"/>
                  <a:gd name="connsiteX8" fmla="*/ 150090 w 2358715"/>
                  <a:gd name="connsiteY8" fmla="*/ 943397 h 1135786"/>
                  <a:gd name="connsiteX9" fmla="*/ 16731 w 2358715"/>
                  <a:gd name="connsiteY9" fmla="*/ 576359 h 1135786"/>
                  <a:gd name="connsiteX0" fmla="*/ 16731 w 2358715"/>
                  <a:gd name="connsiteY0" fmla="*/ 576359 h 1135786"/>
                  <a:gd name="connsiteX1" fmla="*/ 2358715 w 2358715"/>
                  <a:gd name="connsiteY1" fmla="*/ 493604 h 1135786"/>
                  <a:gd name="connsiteX2" fmla="*/ 1617707 w 2358715"/>
                  <a:gd name="connsiteY2" fmla="*/ 899283 h 1135786"/>
                  <a:gd name="connsiteX3" fmla="*/ 1278067 w 2358715"/>
                  <a:gd name="connsiteY3" fmla="*/ 1036537 h 1135786"/>
                  <a:gd name="connsiteX4" fmla="*/ 969217 w 2358715"/>
                  <a:gd name="connsiteY4" fmla="*/ 1094862 h 1135786"/>
                  <a:gd name="connsiteX5" fmla="*/ 679928 w 2358715"/>
                  <a:gd name="connsiteY5" fmla="*/ 1135786 h 1135786"/>
                  <a:gd name="connsiteX6" fmla="*/ 338241 w 2358715"/>
                  <a:gd name="connsiteY6" fmla="*/ 971839 h 1135786"/>
                  <a:gd name="connsiteX7" fmla="*/ 251172 w 2358715"/>
                  <a:gd name="connsiteY7" fmla="*/ 1043115 h 1135786"/>
                  <a:gd name="connsiteX8" fmla="*/ 150090 w 2358715"/>
                  <a:gd name="connsiteY8" fmla="*/ 943397 h 1135786"/>
                  <a:gd name="connsiteX9" fmla="*/ 16731 w 2358715"/>
                  <a:gd name="connsiteY9" fmla="*/ 576359 h 1135786"/>
                  <a:gd name="connsiteX0" fmla="*/ 32570 w 2374554"/>
                  <a:gd name="connsiteY0" fmla="*/ 497405 h 1056832"/>
                  <a:gd name="connsiteX1" fmla="*/ 240380 w 2374554"/>
                  <a:gd name="connsiteY1" fmla="*/ 459 h 1056832"/>
                  <a:gd name="connsiteX2" fmla="*/ 2374554 w 2374554"/>
                  <a:gd name="connsiteY2" fmla="*/ 414650 h 1056832"/>
                  <a:gd name="connsiteX3" fmla="*/ 1633546 w 2374554"/>
                  <a:gd name="connsiteY3" fmla="*/ 820329 h 1056832"/>
                  <a:gd name="connsiteX4" fmla="*/ 1293906 w 2374554"/>
                  <a:gd name="connsiteY4" fmla="*/ 957583 h 1056832"/>
                  <a:gd name="connsiteX5" fmla="*/ 985056 w 2374554"/>
                  <a:gd name="connsiteY5" fmla="*/ 1015908 h 1056832"/>
                  <a:gd name="connsiteX6" fmla="*/ 695767 w 2374554"/>
                  <a:gd name="connsiteY6" fmla="*/ 1056832 h 1056832"/>
                  <a:gd name="connsiteX7" fmla="*/ 354080 w 2374554"/>
                  <a:gd name="connsiteY7" fmla="*/ 892885 h 1056832"/>
                  <a:gd name="connsiteX8" fmla="*/ 267011 w 2374554"/>
                  <a:gd name="connsiteY8" fmla="*/ 964161 h 1056832"/>
                  <a:gd name="connsiteX9" fmla="*/ 165929 w 2374554"/>
                  <a:gd name="connsiteY9" fmla="*/ 864443 h 1056832"/>
                  <a:gd name="connsiteX10" fmla="*/ 32570 w 2374554"/>
                  <a:gd name="connsiteY10" fmla="*/ 497405 h 1056832"/>
                  <a:gd name="connsiteX0" fmla="*/ 16731 w 2358715"/>
                  <a:gd name="connsiteY0" fmla="*/ 518380 h 1077807"/>
                  <a:gd name="connsiteX1" fmla="*/ 212820 w 2358715"/>
                  <a:gd name="connsiteY1" fmla="*/ 128744 h 1077807"/>
                  <a:gd name="connsiteX2" fmla="*/ 224541 w 2358715"/>
                  <a:gd name="connsiteY2" fmla="*/ 21434 h 1077807"/>
                  <a:gd name="connsiteX3" fmla="*/ 2358715 w 2358715"/>
                  <a:gd name="connsiteY3" fmla="*/ 435625 h 1077807"/>
                  <a:gd name="connsiteX4" fmla="*/ 1617707 w 2358715"/>
                  <a:gd name="connsiteY4" fmla="*/ 841304 h 1077807"/>
                  <a:gd name="connsiteX5" fmla="*/ 1278067 w 2358715"/>
                  <a:gd name="connsiteY5" fmla="*/ 978558 h 1077807"/>
                  <a:gd name="connsiteX6" fmla="*/ 969217 w 2358715"/>
                  <a:gd name="connsiteY6" fmla="*/ 1036883 h 1077807"/>
                  <a:gd name="connsiteX7" fmla="*/ 679928 w 2358715"/>
                  <a:gd name="connsiteY7" fmla="*/ 1077807 h 1077807"/>
                  <a:gd name="connsiteX8" fmla="*/ 338241 w 2358715"/>
                  <a:gd name="connsiteY8" fmla="*/ 913860 h 1077807"/>
                  <a:gd name="connsiteX9" fmla="*/ 251172 w 2358715"/>
                  <a:gd name="connsiteY9" fmla="*/ 985136 h 1077807"/>
                  <a:gd name="connsiteX10" fmla="*/ 150090 w 2358715"/>
                  <a:gd name="connsiteY10" fmla="*/ 885418 h 1077807"/>
                  <a:gd name="connsiteX11" fmla="*/ 16731 w 2358715"/>
                  <a:gd name="connsiteY11" fmla="*/ 518380 h 1077807"/>
                  <a:gd name="connsiteX0" fmla="*/ 16731 w 2358715"/>
                  <a:gd name="connsiteY0" fmla="*/ 496946 h 1056373"/>
                  <a:gd name="connsiteX1" fmla="*/ 212820 w 2358715"/>
                  <a:gd name="connsiteY1" fmla="*/ 107310 h 1056373"/>
                  <a:gd name="connsiteX2" fmla="*/ 224541 w 2358715"/>
                  <a:gd name="connsiteY2" fmla="*/ 0 h 1056373"/>
                  <a:gd name="connsiteX3" fmla="*/ 2358715 w 2358715"/>
                  <a:gd name="connsiteY3" fmla="*/ 414191 h 1056373"/>
                  <a:gd name="connsiteX4" fmla="*/ 1617707 w 2358715"/>
                  <a:gd name="connsiteY4" fmla="*/ 819870 h 1056373"/>
                  <a:gd name="connsiteX5" fmla="*/ 1278067 w 2358715"/>
                  <a:gd name="connsiteY5" fmla="*/ 957124 h 1056373"/>
                  <a:gd name="connsiteX6" fmla="*/ 969217 w 2358715"/>
                  <a:gd name="connsiteY6" fmla="*/ 1015449 h 1056373"/>
                  <a:gd name="connsiteX7" fmla="*/ 679928 w 2358715"/>
                  <a:gd name="connsiteY7" fmla="*/ 1056373 h 1056373"/>
                  <a:gd name="connsiteX8" fmla="*/ 338241 w 2358715"/>
                  <a:gd name="connsiteY8" fmla="*/ 892426 h 1056373"/>
                  <a:gd name="connsiteX9" fmla="*/ 251172 w 2358715"/>
                  <a:gd name="connsiteY9" fmla="*/ 963702 h 1056373"/>
                  <a:gd name="connsiteX10" fmla="*/ 150090 w 2358715"/>
                  <a:gd name="connsiteY10" fmla="*/ 863984 h 1056373"/>
                  <a:gd name="connsiteX11" fmla="*/ 16731 w 2358715"/>
                  <a:gd name="connsiteY11" fmla="*/ 496946 h 1056373"/>
                  <a:gd name="connsiteX0" fmla="*/ 16731 w 2358715"/>
                  <a:gd name="connsiteY0" fmla="*/ 496946 h 1056373"/>
                  <a:gd name="connsiteX1" fmla="*/ 212820 w 2358715"/>
                  <a:gd name="connsiteY1" fmla="*/ 107310 h 1056373"/>
                  <a:gd name="connsiteX2" fmla="*/ 224541 w 2358715"/>
                  <a:gd name="connsiteY2" fmla="*/ 0 h 1056373"/>
                  <a:gd name="connsiteX3" fmla="*/ 2358715 w 2358715"/>
                  <a:gd name="connsiteY3" fmla="*/ 414191 h 1056373"/>
                  <a:gd name="connsiteX4" fmla="*/ 1617707 w 2358715"/>
                  <a:gd name="connsiteY4" fmla="*/ 819870 h 1056373"/>
                  <a:gd name="connsiteX5" fmla="*/ 1278067 w 2358715"/>
                  <a:gd name="connsiteY5" fmla="*/ 957124 h 1056373"/>
                  <a:gd name="connsiteX6" fmla="*/ 969217 w 2358715"/>
                  <a:gd name="connsiteY6" fmla="*/ 1015449 h 1056373"/>
                  <a:gd name="connsiteX7" fmla="*/ 679928 w 2358715"/>
                  <a:gd name="connsiteY7" fmla="*/ 1056373 h 1056373"/>
                  <a:gd name="connsiteX8" fmla="*/ 338241 w 2358715"/>
                  <a:gd name="connsiteY8" fmla="*/ 892426 h 1056373"/>
                  <a:gd name="connsiteX9" fmla="*/ 251172 w 2358715"/>
                  <a:gd name="connsiteY9" fmla="*/ 963702 h 1056373"/>
                  <a:gd name="connsiteX10" fmla="*/ 150090 w 2358715"/>
                  <a:gd name="connsiteY10" fmla="*/ 863984 h 1056373"/>
                  <a:gd name="connsiteX11" fmla="*/ 16731 w 2358715"/>
                  <a:gd name="connsiteY11" fmla="*/ 496946 h 1056373"/>
                  <a:gd name="connsiteX0" fmla="*/ 16731 w 2358715"/>
                  <a:gd name="connsiteY0" fmla="*/ 580764 h 1140191"/>
                  <a:gd name="connsiteX1" fmla="*/ 212820 w 2358715"/>
                  <a:gd name="connsiteY1" fmla="*/ 191128 h 1140191"/>
                  <a:gd name="connsiteX2" fmla="*/ 224541 w 2358715"/>
                  <a:gd name="connsiteY2" fmla="*/ 83818 h 1140191"/>
                  <a:gd name="connsiteX3" fmla="*/ 582758 w 2358715"/>
                  <a:gd name="connsiteY3" fmla="*/ 20738 h 1140191"/>
                  <a:gd name="connsiteX4" fmla="*/ 2358715 w 2358715"/>
                  <a:gd name="connsiteY4" fmla="*/ 498009 h 1140191"/>
                  <a:gd name="connsiteX5" fmla="*/ 1617707 w 2358715"/>
                  <a:gd name="connsiteY5" fmla="*/ 903688 h 1140191"/>
                  <a:gd name="connsiteX6" fmla="*/ 1278067 w 2358715"/>
                  <a:gd name="connsiteY6" fmla="*/ 1040942 h 1140191"/>
                  <a:gd name="connsiteX7" fmla="*/ 969217 w 2358715"/>
                  <a:gd name="connsiteY7" fmla="*/ 1099267 h 1140191"/>
                  <a:gd name="connsiteX8" fmla="*/ 679928 w 2358715"/>
                  <a:gd name="connsiteY8" fmla="*/ 1140191 h 1140191"/>
                  <a:gd name="connsiteX9" fmla="*/ 338241 w 2358715"/>
                  <a:gd name="connsiteY9" fmla="*/ 976244 h 1140191"/>
                  <a:gd name="connsiteX10" fmla="*/ 251172 w 2358715"/>
                  <a:gd name="connsiteY10" fmla="*/ 1047520 h 1140191"/>
                  <a:gd name="connsiteX11" fmla="*/ 150090 w 2358715"/>
                  <a:gd name="connsiteY11" fmla="*/ 947802 h 1140191"/>
                  <a:gd name="connsiteX12" fmla="*/ 16731 w 2358715"/>
                  <a:gd name="connsiteY12" fmla="*/ 580764 h 1140191"/>
                  <a:gd name="connsiteX0" fmla="*/ 16731 w 2358715"/>
                  <a:gd name="connsiteY0" fmla="*/ 560026 h 1119453"/>
                  <a:gd name="connsiteX1" fmla="*/ 212820 w 2358715"/>
                  <a:gd name="connsiteY1" fmla="*/ 170390 h 1119453"/>
                  <a:gd name="connsiteX2" fmla="*/ 224541 w 2358715"/>
                  <a:gd name="connsiteY2" fmla="*/ 63080 h 1119453"/>
                  <a:gd name="connsiteX3" fmla="*/ 582758 w 2358715"/>
                  <a:gd name="connsiteY3" fmla="*/ 0 h 1119453"/>
                  <a:gd name="connsiteX4" fmla="*/ 2358715 w 2358715"/>
                  <a:gd name="connsiteY4" fmla="*/ 477271 h 1119453"/>
                  <a:gd name="connsiteX5" fmla="*/ 1617707 w 2358715"/>
                  <a:gd name="connsiteY5" fmla="*/ 882950 h 1119453"/>
                  <a:gd name="connsiteX6" fmla="*/ 1278067 w 2358715"/>
                  <a:gd name="connsiteY6" fmla="*/ 1020204 h 1119453"/>
                  <a:gd name="connsiteX7" fmla="*/ 969217 w 2358715"/>
                  <a:gd name="connsiteY7" fmla="*/ 1078529 h 1119453"/>
                  <a:gd name="connsiteX8" fmla="*/ 679928 w 2358715"/>
                  <a:gd name="connsiteY8" fmla="*/ 1119453 h 1119453"/>
                  <a:gd name="connsiteX9" fmla="*/ 338241 w 2358715"/>
                  <a:gd name="connsiteY9" fmla="*/ 955506 h 1119453"/>
                  <a:gd name="connsiteX10" fmla="*/ 251172 w 2358715"/>
                  <a:gd name="connsiteY10" fmla="*/ 1026782 h 1119453"/>
                  <a:gd name="connsiteX11" fmla="*/ 150090 w 2358715"/>
                  <a:gd name="connsiteY11" fmla="*/ 927064 h 1119453"/>
                  <a:gd name="connsiteX12" fmla="*/ 16731 w 2358715"/>
                  <a:gd name="connsiteY12" fmla="*/ 560026 h 1119453"/>
                  <a:gd name="connsiteX0" fmla="*/ 16731 w 2358715"/>
                  <a:gd name="connsiteY0" fmla="*/ 570763 h 1130190"/>
                  <a:gd name="connsiteX1" fmla="*/ 212820 w 2358715"/>
                  <a:gd name="connsiteY1" fmla="*/ 181127 h 1130190"/>
                  <a:gd name="connsiteX2" fmla="*/ 224541 w 2358715"/>
                  <a:gd name="connsiteY2" fmla="*/ 73817 h 1130190"/>
                  <a:gd name="connsiteX3" fmla="*/ 567022 w 2358715"/>
                  <a:gd name="connsiteY3" fmla="*/ 0 h 1130190"/>
                  <a:gd name="connsiteX4" fmla="*/ 2358715 w 2358715"/>
                  <a:gd name="connsiteY4" fmla="*/ 488008 h 1130190"/>
                  <a:gd name="connsiteX5" fmla="*/ 1617707 w 2358715"/>
                  <a:gd name="connsiteY5" fmla="*/ 893687 h 1130190"/>
                  <a:gd name="connsiteX6" fmla="*/ 1278067 w 2358715"/>
                  <a:gd name="connsiteY6" fmla="*/ 1030941 h 1130190"/>
                  <a:gd name="connsiteX7" fmla="*/ 969217 w 2358715"/>
                  <a:gd name="connsiteY7" fmla="*/ 1089266 h 1130190"/>
                  <a:gd name="connsiteX8" fmla="*/ 679928 w 2358715"/>
                  <a:gd name="connsiteY8" fmla="*/ 1130190 h 1130190"/>
                  <a:gd name="connsiteX9" fmla="*/ 338241 w 2358715"/>
                  <a:gd name="connsiteY9" fmla="*/ 966243 h 1130190"/>
                  <a:gd name="connsiteX10" fmla="*/ 251172 w 2358715"/>
                  <a:gd name="connsiteY10" fmla="*/ 1037519 h 1130190"/>
                  <a:gd name="connsiteX11" fmla="*/ 150090 w 2358715"/>
                  <a:gd name="connsiteY11" fmla="*/ 937801 h 1130190"/>
                  <a:gd name="connsiteX12" fmla="*/ 16731 w 2358715"/>
                  <a:gd name="connsiteY12" fmla="*/ 570763 h 1130190"/>
                  <a:gd name="connsiteX0" fmla="*/ 16731 w 2358715"/>
                  <a:gd name="connsiteY0" fmla="*/ 615691 h 1175118"/>
                  <a:gd name="connsiteX1" fmla="*/ 212820 w 2358715"/>
                  <a:gd name="connsiteY1" fmla="*/ 226055 h 1175118"/>
                  <a:gd name="connsiteX2" fmla="*/ 224541 w 2358715"/>
                  <a:gd name="connsiteY2" fmla="*/ 118745 h 1175118"/>
                  <a:gd name="connsiteX3" fmla="*/ 567022 w 2358715"/>
                  <a:gd name="connsiteY3" fmla="*/ 44928 h 1175118"/>
                  <a:gd name="connsiteX4" fmla="*/ 711543 w 2358715"/>
                  <a:gd name="connsiteY4" fmla="*/ 35914 h 1175118"/>
                  <a:gd name="connsiteX5" fmla="*/ 2358715 w 2358715"/>
                  <a:gd name="connsiteY5" fmla="*/ 532936 h 1175118"/>
                  <a:gd name="connsiteX6" fmla="*/ 1617707 w 2358715"/>
                  <a:gd name="connsiteY6" fmla="*/ 938615 h 1175118"/>
                  <a:gd name="connsiteX7" fmla="*/ 1278067 w 2358715"/>
                  <a:gd name="connsiteY7" fmla="*/ 1075869 h 1175118"/>
                  <a:gd name="connsiteX8" fmla="*/ 969217 w 2358715"/>
                  <a:gd name="connsiteY8" fmla="*/ 1134194 h 1175118"/>
                  <a:gd name="connsiteX9" fmla="*/ 679928 w 2358715"/>
                  <a:gd name="connsiteY9" fmla="*/ 1175118 h 1175118"/>
                  <a:gd name="connsiteX10" fmla="*/ 338241 w 2358715"/>
                  <a:gd name="connsiteY10" fmla="*/ 1011171 h 1175118"/>
                  <a:gd name="connsiteX11" fmla="*/ 251172 w 2358715"/>
                  <a:gd name="connsiteY11" fmla="*/ 1082447 h 1175118"/>
                  <a:gd name="connsiteX12" fmla="*/ 150090 w 2358715"/>
                  <a:gd name="connsiteY12" fmla="*/ 982729 h 1175118"/>
                  <a:gd name="connsiteX13" fmla="*/ 16731 w 2358715"/>
                  <a:gd name="connsiteY13" fmla="*/ 615691 h 1175118"/>
                  <a:gd name="connsiteX0" fmla="*/ 16731 w 2358715"/>
                  <a:gd name="connsiteY0" fmla="*/ 672337 h 1231764"/>
                  <a:gd name="connsiteX1" fmla="*/ 212820 w 2358715"/>
                  <a:gd name="connsiteY1" fmla="*/ 282701 h 1231764"/>
                  <a:gd name="connsiteX2" fmla="*/ 224541 w 2358715"/>
                  <a:gd name="connsiteY2" fmla="*/ 175391 h 1231764"/>
                  <a:gd name="connsiteX3" fmla="*/ 567022 w 2358715"/>
                  <a:gd name="connsiteY3" fmla="*/ 101574 h 1231764"/>
                  <a:gd name="connsiteX4" fmla="*/ 711543 w 2358715"/>
                  <a:gd name="connsiteY4" fmla="*/ 92560 h 1231764"/>
                  <a:gd name="connsiteX5" fmla="*/ 2358715 w 2358715"/>
                  <a:gd name="connsiteY5" fmla="*/ 589582 h 1231764"/>
                  <a:gd name="connsiteX6" fmla="*/ 1617707 w 2358715"/>
                  <a:gd name="connsiteY6" fmla="*/ 995261 h 1231764"/>
                  <a:gd name="connsiteX7" fmla="*/ 1278067 w 2358715"/>
                  <a:gd name="connsiteY7" fmla="*/ 1132515 h 1231764"/>
                  <a:gd name="connsiteX8" fmla="*/ 969217 w 2358715"/>
                  <a:gd name="connsiteY8" fmla="*/ 1190840 h 1231764"/>
                  <a:gd name="connsiteX9" fmla="*/ 679928 w 2358715"/>
                  <a:gd name="connsiteY9" fmla="*/ 1231764 h 1231764"/>
                  <a:gd name="connsiteX10" fmla="*/ 338241 w 2358715"/>
                  <a:gd name="connsiteY10" fmla="*/ 1067817 h 1231764"/>
                  <a:gd name="connsiteX11" fmla="*/ 251172 w 2358715"/>
                  <a:gd name="connsiteY11" fmla="*/ 1139093 h 1231764"/>
                  <a:gd name="connsiteX12" fmla="*/ 150090 w 2358715"/>
                  <a:gd name="connsiteY12" fmla="*/ 1039375 h 1231764"/>
                  <a:gd name="connsiteX13" fmla="*/ 16731 w 2358715"/>
                  <a:gd name="connsiteY13" fmla="*/ 672337 h 1231764"/>
                  <a:gd name="connsiteX0" fmla="*/ 16731 w 2358715"/>
                  <a:gd name="connsiteY0" fmla="*/ 665216 h 1224643"/>
                  <a:gd name="connsiteX1" fmla="*/ 212820 w 2358715"/>
                  <a:gd name="connsiteY1" fmla="*/ 275580 h 1224643"/>
                  <a:gd name="connsiteX2" fmla="*/ 224541 w 2358715"/>
                  <a:gd name="connsiteY2" fmla="*/ 168270 h 1224643"/>
                  <a:gd name="connsiteX3" fmla="*/ 567022 w 2358715"/>
                  <a:gd name="connsiteY3" fmla="*/ 94453 h 1224643"/>
                  <a:gd name="connsiteX4" fmla="*/ 711543 w 2358715"/>
                  <a:gd name="connsiteY4" fmla="*/ 85439 h 1224643"/>
                  <a:gd name="connsiteX5" fmla="*/ 2358715 w 2358715"/>
                  <a:gd name="connsiteY5" fmla="*/ 582461 h 1224643"/>
                  <a:gd name="connsiteX6" fmla="*/ 1617707 w 2358715"/>
                  <a:gd name="connsiteY6" fmla="*/ 988140 h 1224643"/>
                  <a:gd name="connsiteX7" fmla="*/ 1278067 w 2358715"/>
                  <a:gd name="connsiteY7" fmla="*/ 1125394 h 1224643"/>
                  <a:gd name="connsiteX8" fmla="*/ 969217 w 2358715"/>
                  <a:gd name="connsiteY8" fmla="*/ 1183719 h 1224643"/>
                  <a:gd name="connsiteX9" fmla="*/ 679928 w 2358715"/>
                  <a:gd name="connsiteY9" fmla="*/ 1224643 h 1224643"/>
                  <a:gd name="connsiteX10" fmla="*/ 338241 w 2358715"/>
                  <a:gd name="connsiteY10" fmla="*/ 1060696 h 1224643"/>
                  <a:gd name="connsiteX11" fmla="*/ 251172 w 2358715"/>
                  <a:gd name="connsiteY11" fmla="*/ 1131972 h 1224643"/>
                  <a:gd name="connsiteX12" fmla="*/ 150090 w 2358715"/>
                  <a:gd name="connsiteY12" fmla="*/ 1032254 h 1224643"/>
                  <a:gd name="connsiteX13" fmla="*/ 16731 w 2358715"/>
                  <a:gd name="connsiteY13" fmla="*/ 665216 h 1224643"/>
                  <a:gd name="connsiteX0" fmla="*/ 16731 w 2358715"/>
                  <a:gd name="connsiteY0" fmla="*/ 682133 h 1241560"/>
                  <a:gd name="connsiteX1" fmla="*/ 212820 w 2358715"/>
                  <a:gd name="connsiteY1" fmla="*/ 292497 h 1241560"/>
                  <a:gd name="connsiteX2" fmla="*/ 224541 w 2358715"/>
                  <a:gd name="connsiteY2" fmla="*/ 185187 h 1241560"/>
                  <a:gd name="connsiteX3" fmla="*/ 567022 w 2358715"/>
                  <a:gd name="connsiteY3" fmla="*/ 111370 h 1241560"/>
                  <a:gd name="connsiteX4" fmla="*/ 711543 w 2358715"/>
                  <a:gd name="connsiteY4" fmla="*/ 102356 h 1241560"/>
                  <a:gd name="connsiteX5" fmla="*/ 2358715 w 2358715"/>
                  <a:gd name="connsiteY5" fmla="*/ 599378 h 1241560"/>
                  <a:gd name="connsiteX6" fmla="*/ 1617707 w 2358715"/>
                  <a:gd name="connsiteY6" fmla="*/ 1005057 h 1241560"/>
                  <a:gd name="connsiteX7" fmla="*/ 1278067 w 2358715"/>
                  <a:gd name="connsiteY7" fmla="*/ 1142311 h 1241560"/>
                  <a:gd name="connsiteX8" fmla="*/ 969217 w 2358715"/>
                  <a:gd name="connsiteY8" fmla="*/ 1200636 h 1241560"/>
                  <a:gd name="connsiteX9" fmla="*/ 679928 w 2358715"/>
                  <a:gd name="connsiteY9" fmla="*/ 1241560 h 1241560"/>
                  <a:gd name="connsiteX10" fmla="*/ 338241 w 2358715"/>
                  <a:gd name="connsiteY10" fmla="*/ 1077613 h 1241560"/>
                  <a:gd name="connsiteX11" fmla="*/ 251172 w 2358715"/>
                  <a:gd name="connsiteY11" fmla="*/ 1148889 h 1241560"/>
                  <a:gd name="connsiteX12" fmla="*/ 150090 w 2358715"/>
                  <a:gd name="connsiteY12" fmla="*/ 1049171 h 1241560"/>
                  <a:gd name="connsiteX13" fmla="*/ 16731 w 2358715"/>
                  <a:gd name="connsiteY13" fmla="*/ 682133 h 1241560"/>
                  <a:gd name="connsiteX0" fmla="*/ 16731 w 2358715"/>
                  <a:gd name="connsiteY0" fmla="*/ 693492 h 1252919"/>
                  <a:gd name="connsiteX1" fmla="*/ 212820 w 2358715"/>
                  <a:gd name="connsiteY1" fmla="*/ 303856 h 1252919"/>
                  <a:gd name="connsiteX2" fmla="*/ 224541 w 2358715"/>
                  <a:gd name="connsiteY2" fmla="*/ 196546 h 1252919"/>
                  <a:gd name="connsiteX3" fmla="*/ 567022 w 2358715"/>
                  <a:gd name="connsiteY3" fmla="*/ 122729 h 1252919"/>
                  <a:gd name="connsiteX4" fmla="*/ 711543 w 2358715"/>
                  <a:gd name="connsiteY4" fmla="*/ 113715 h 1252919"/>
                  <a:gd name="connsiteX5" fmla="*/ 2358715 w 2358715"/>
                  <a:gd name="connsiteY5" fmla="*/ 610737 h 1252919"/>
                  <a:gd name="connsiteX6" fmla="*/ 1617707 w 2358715"/>
                  <a:gd name="connsiteY6" fmla="*/ 1016416 h 1252919"/>
                  <a:gd name="connsiteX7" fmla="*/ 1278067 w 2358715"/>
                  <a:gd name="connsiteY7" fmla="*/ 1153670 h 1252919"/>
                  <a:gd name="connsiteX8" fmla="*/ 969217 w 2358715"/>
                  <a:gd name="connsiteY8" fmla="*/ 1211995 h 1252919"/>
                  <a:gd name="connsiteX9" fmla="*/ 679928 w 2358715"/>
                  <a:gd name="connsiteY9" fmla="*/ 1252919 h 1252919"/>
                  <a:gd name="connsiteX10" fmla="*/ 338241 w 2358715"/>
                  <a:gd name="connsiteY10" fmla="*/ 1088972 h 1252919"/>
                  <a:gd name="connsiteX11" fmla="*/ 251172 w 2358715"/>
                  <a:gd name="connsiteY11" fmla="*/ 1160248 h 1252919"/>
                  <a:gd name="connsiteX12" fmla="*/ 150090 w 2358715"/>
                  <a:gd name="connsiteY12" fmla="*/ 1060530 h 1252919"/>
                  <a:gd name="connsiteX13" fmla="*/ 16731 w 2358715"/>
                  <a:gd name="connsiteY13" fmla="*/ 693492 h 1252919"/>
                  <a:gd name="connsiteX0" fmla="*/ 16731 w 2358715"/>
                  <a:gd name="connsiteY0" fmla="*/ 693492 h 1252919"/>
                  <a:gd name="connsiteX1" fmla="*/ 212820 w 2358715"/>
                  <a:gd name="connsiteY1" fmla="*/ 303856 h 1252919"/>
                  <a:gd name="connsiteX2" fmla="*/ 224541 w 2358715"/>
                  <a:gd name="connsiteY2" fmla="*/ 196546 h 1252919"/>
                  <a:gd name="connsiteX3" fmla="*/ 567022 w 2358715"/>
                  <a:gd name="connsiteY3" fmla="*/ 122729 h 1252919"/>
                  <a:gd name="connsiteX4" fmla="*/ 711543 w 2358715"/>
                  <a:gd name="connsiteY4" fmla="*/ 113715 h 1252919"/>
                  <a:gd name="connsiteX5" fmla="*/ 1054951 w 2358715"/>
                  <a:gd name="connsiteY5" fmla="*/ 117405 h 1252919"/>
                  <a:gd name="connsiteX6" fmla="*/ 2358715 w 2358715"/>
                  <a:gd name="connsiteY6" fmla="*/ 610737 h 1252919"/>
                  <a:gd name="connsiteX7" fmla="*/ 1617707 w 2358715"/>
                  <a:gd name="connsiteY7" fmla="*/ 1016416 h 1252919"/>
                  <a:gd name="connsiteX8" fmla="*/ 1278067 w 2358715"/>
                  <a:gd name="connsiteY8" fmla="*/ 1153670 h 1252919"/>
                  <a:gd name="connsiteX9" fmla="*/ 969217 w 2358715"/>
                  <a:gd name="connsiteY9" fmla="*/ 1211995 h 1252919"/>
                  <a:gd name="connsiteX10" fmla="*/ 679928 w 2358715"/>
                  <a:gd name="connsiteY10" fmla="*/ 1252919 h 1252919"/>
                  <a:gd name="connsiteX11" fmla="*/ 338241 w 2358715"/>
                  <a:gd name="connsiteY11" fmla="*/ 1088972 h 1252919"/>
                  <a:gd name="connsiteX12" fmla="*/ 251172 w 2358715"/>
                  <a:gd name="connsiteY12" fmla="*/ 1160248 h 1252919"/>
                  <a:gd name="connsiteX13" fmla="*/ 150090 w 2358715"/>
                  <a:gd name="connsiteY13" fmla="*/ 1060530 h 1252919"/>
                  <a:gd name="connsiteX14" fmla="*/ 16731 w 2358715"/>
                  <a:gd name="connsiteY14" fmla="*/ 693492 h 1252919"/>
                  <a:gd name="connsiteX0" fmla="*/ 16731 w 2358715"/>
                  <a:gd name="connsiteY0" fmla="*/ 693492 h 1252919"/>
                  <a:gd name="connsiteX1" fmla="*/ 212820 w 2358715"/>
                  <a:gd name="connsiteY1" fmla="*/ 303856 h 1252919"/>
                  <a:gd name="connsiteX2" fmla="*/ 224541 w 2358715"/>
                  <a:gd name="connsiteY2" fmla="*/ 196546 h 1252919"/>
                  <a:gd name="connsiteX3" fmla="*/ 567022 w 2358715"/>
                  <a:gd name="connsiteY3" fmla="*/ 122729 h 1252919"/>
                  <a:gd name="connsiteX4" fmla="*/ 711543 w 2358715"/>
                  <a:gd name="connsiteY4" fmla="*/ 113715 h 1252919"/>
                  <a:gd name="connsiteX5" fmla="*/ 1054951 w 2358715"/>
                  <a:gd name="connsiteY5" fmla="*/ 117405 h 1252919"/>
                  <a:gd name="connsiteX6" fmla="*/ 2358715 w 2358715"/>
                  <a:gd name="connsiteY6" fmla="*/ 610737 h 1252919"/>
                  <a:gd name="connsiteX7" fmla="*/ 1617707 w 2358715"/>
                  <a:gd name="connsiteY7" fmla="*/ 1016416 h 1252919"/>
                  <a:gd name="connsiteX8" fmla="*/ 1278067 w 2358715"/>
                  <a:gd name="connsiteY8" fmla="*/ 1153670 h 1252919"/>
                  <a:gd name="connsiteX9" fmla="*/ 969217 w 2358715"/>
                  <a:gd name="connsiteY9" fmla="*/ 1211995 h 1252919"/>
                  <a:gd name="connsiteX10" fmla="*/ 679928 w 2358715"/>
                  <a:gd name="connsiteY10" fmla="*/ 1252919 h 1252919"/>
                  <a:gd name="connsiteX11" fmla="*/ 338241 w 2358715"/>
                  <a:gd name="connsiteY11" fmla="*/ 1088972 h 1252919"/>
                  <a:gd name="connsiteX12" fmla="*/ 251172 w 2358715"/>
                  <a:gd name="connsiteY12" fmla="*/ 1160248 h 1252919"/>
                  <a:gd name="connsiteX13" fmla="*/ 150090 w 2358715"/>
                  <a:gd name="connsiteY13" fmla="*/ 1060530 h 1252919"/>
                  <a:gd name="connsiteX14" fmla="*/ 16731 w 2358715"/>
                  <a:gd name="connsiteY14" fmla="*/ 693492 h 1252919"/>
                  <a:gd name="connsiteX0" fmla="*/ 16731 w 2358715"/>
                  <a:gd name="connsiteY0" fmla="*/ 693492 h 1252919"/>
                  <a:gd name="connsiteX1" fmla="*/ 212820 w 2358715"/>
                  <a:gd name="connsiteY1" fmla="*/ 303856 h 1252919"/>
                  <a:gd name="connsiteX2" fmla="*/ 224541 w 2358715"/>
                  <a:gd name="connsiteY2" fmla="*/ 196546 h 1252919"/>
                  <a:gd name="connsiteX3" fmla="*/ 567022 w 2358715"/>
                  <a:gd name="connsiteY3" fmla="*/ 122729 h 1252919"/>
                  <a:gd name="connsiteX4" fmla="*/ 711543 w 2358715"/>
                  <a:gd name="connsiteY4" fmla="*/ 113715 h 1252919"/>
                  <a:gd name="connsiteX5" fmla="*/ 1054951 w 2358715"/>
                  <a:gd name="connsiteY5" fmla="*/ 117405 h 1252919"/>
                  <a:gd name="connsiteX6" fmla="*/ 1626315 w 2358715"/>
                  <a:gd name="connsiteY6" fmla="*/ 215131 h 1252919"/>
                  <a:gd name="connsiteX7" fmla="*/ 2358715 w 2358715"/>
                  <a:gd name="connsiteY7" fmla="*/ 610737 h 1252919"/>
                  <a:gd name="connsiteX8" fmla="*/ 1617707 w 2358715"/>
                  <a:gd name="connsiteY8" fmla="*/ 1016416 h 1252919"/>
                  <a:gd name="connsiteX9" fmla="*/ 1278067 w 2358715"/>
                  <a:gd name="connsiteY9" fmla="*/ 1153670 h 1252919"/>
                  <a:gd name="connsiteX10" fmla="*/ 969217 w 2358715"/>
                  <a:gd name="connsiteY10" fmla="*/ 1211995 h 1252919"/>
                  <a:gd name="connsiteX11" fmla="*/ 679928 w 2358715"/>
                  <a:gd name="connsiteY11" fmla="*/ 1252919 h 1252919"/>
                  <a:gd name="connsiteX12" fmla="*/ 338241 w 2358715"/>
                  <a:gd name="connsiteY12" fmla="*/ 1088972 h 1252919"/>
                  <a:gd name="connsiteX13" fmla="*/ 251172 w 2358715"/>
                  <a:gd name="connsiteY13" fmla="*/ 1160248 h 1252919"/>
                  <a:gd name="connsiteX14" fmla="*/ 150090 w 2358715"/>
                  <a:gd name="connsiteY14" fmla="*/ 1060530 h 1252919"/>
                  <a:gd name="connsiteX15" fmla="*/ 16731 w 2358715"/>
                  <a:gd name="connsiteY15" fmla="*/ 693492 h 1252919"/>
                  <a:gd name="connsiteX0" fmla="*/ 16731 w 2358715"/>
                  <a:gd name="connsiteY0" fmla="*/ 693492 h 1252919"/>
                  <a:gd name="connsiteX1" fmla="*/ 212820 w 2358715"/>
                  <a:gd name="connsiteY1" fmla="*/ 303856 h 1252919"/>
                  <a:gd name="connsiteX2" fmla="*/ 224541 w 2358715"/>
                  <a:gd name="connsiteY2" fmla="*/ 196546 h 1252919"/>
                  <a:gd name="connsiteX3" fmla="*/ 567022 w 2358715"/>
                  <a:gd name="connsiteY3" fmla="*/ 122729 h 1252919"/>
                  <a:gd name="connsiteX4" fmla="*/ 711543 w 2358715"/>
                  <a:gd name="connsiteY4" fmla="*/ 113715 h 1252919"/>
                  <a:gd name="connsiteX5" fmla="*/ 1054951 w 2358715"/>
                  <a:gd name="connsiteY5" fmla="*/ 117405 h 1252919"/>
                  <a:gd name="connsiteX6" fmla="*/ 1626315 w 2358715"/>
                  <a:gd name="connsiteY6" fmla="*/ 215131 h 1252919"/>
                  <a:gd name="connsiteX7" fmla="*/ 2358715 w 2358715"/>
                  <a:gd name="connsiteY7" fmla="*/ 610737 h 1252919"/>
                  <a:gd name="connsiteX8" fmla="*/ 1617707 w 2358715"/>
                  <a:gd name="connsiteY8" fmla="*/ 1016416 h 1252919"/>
                  <a:gd name="connsiteX9" fmla="*/ 1278067 w 2358715"/>
                  <a:gd name="connsiteY9" fmla="*/ 1153670 h 1252919"/>
                  <a:gd name="connsiteX10" fmla="*/ 969217 w 2358715"/>
                  <a:gd name="connsiteY10" fmla="*/ 1211995 h 1252919"/>
                  <a:gd name="connsiteX11" fmla="*/ 679928 w 2358715"/>
                  <a:gd name="connsiteY11" fmla="*/ 1252919 h 1252919"/>
                  <a:gd name="connsiteX12" fmla="*/ 338241 w 2358715"/>
                  <a:gd name="connsiteY12" fmla="*/ 1088972 h 1252919"/>
                  <a:gd name="connsiteX13" fmla="*/ 251172 w 2358715"/>
                  <a:gd name="connsiteY13" fmla="*/ 1160248 h 1252919"/>
                  <a:gd name="connsiteX14" fmla="*/ 150090 w 2358715"/>
                  <a:gd name="connsiteY14" fmla="*/ 1060530 h 1252919"/>
                  <a:gd name="connsiteX15" fmla="*/ 16731 w 2358715"/>
                  <a:gd name="connsiteY15" fmla="*/ 693492 h 1252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358715" h="1252919">
                    <a:moveTo>
                      <a:pt x="16731" y="693492"/>
                    </a:moveTo>
                    <a:cubicBezTo>
                      <a:pt x="4415" y="555687"/>
                      <a:pt x="38909" y="399274"/>
                      <a:pt x="212820" y="303856"/>
                    </a:cubicBezTo>
                    <a:cubicBezTo>
                      <a:pt x="247455" y="221032"/>
                      <a:pt x="84725" y="197935"/>
                      <a:pt x="224541" y="196546"/>
                    </a:cubicBezTo>
                    <a:cubicBezTo>
                      <a:pt x="283329" y="189252"/>
                      <a:pt x="297601" y="220182"/>
                      <a:pt x="567022" y="122729"/>
                    </a:cubicBezTo>
                    <a:cubicBezTo>
                      <a:pt x="737085" y="-77697"/>
                      <a:pt x="617554" y="2875"/>
                      <a:pt x="711543" y="113715"/>
                    </a:cubicBezTo>
                    <a:cubicBezTo>
                      <a:pt x="772789" y="123473"/>
                      <a:pt x="1147463" y="-30178"/>
                      <a:pt x="1054951" y="117405"/>
                    </a:cubicBezTo>
                    <a:cubicBezTo>
                      <a:pt x="1171283" y="136561"/>
                      <a:pt x="1876708" y="44587"/>
                      <a:pt x="1626315" y="215131"/>
                    </a:cubicBezTo>
                    <a:cubicBezTo>
                      <a:pt x="1843609" y="297353"/>
                      <a:pt x="2324019" y="479443"/>
                      <a:pt x="2358715" y="610737"/>
                    </a:cubicBezTo>
                    <a:cubicBezTo>
                      <a:pt x="2260675" y="773065"/>
                      <a:pt x="1572264" y="772033"/>
                      <a:pt x="1617707" y="1016416"/>
                    </a:cubicBezTo>
                    <a:cubicBezTo>
                      <a:pt x="1072034" y="1034287"/>
                      <a:pt x="1466564" y="1095225"/>
                      <a:pt x="1278067" y="1153670"/>
                    </a:cubicBezTo>
                    <a:cubicBezTo>
                      <a:pt x="1167322" y="1188293"/>
                      <a:pt x="985495" y="1144949"/>
                      <a:pt x="969217" y="1211995"/>
                    </a:cubicBezTo>
                    <a:cubicBezTo>
                      <a:pt x="565464" y="1114602"/>
                      <a:pt x="779422" y="1227275"/>
                      <a:pt x="679928" y="1252919"/>
                    </a:cubicBezTo>
                    <a:cubicBezTo>
                      <a:pt x="586171" y="1236354"/>
                      <a:pt x="377199" y="1069430"/>
                      <a:pt x="338241" y="1088972"/>
                    </a:cubicBezTo>
                    <a:cubicBezTo>
                      <a:pt x="299283" y="1108514"/>
                      <a:pt x="299665" y="1154898"/>
                      <a:pt x="251172" y="1160248"/>
                    </a:cubicBezTo>
                    <a:cubicBezTo>
                      <a:pt x="202679" y="1165598"/>
                      <a:pt x="189163" y="1138323"/>
                      <a:pt x="150090" y="1060530"/>
                    </a:cubicBezTo>
                    <a:cubicBezTo>
                      <a:pt x="111017" y="982737"/>
                      <a:pt x="-52063" y="833025"/>
                      <a:pt x="16731" y="693492"/>
                    </a:cubicBezTo>
                    <a:close/>
                  </a:path>
                </a:pathLst>
              </a:custGeom>
              <a:solidFill>
                <a:srgbClr val="8AD06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A5A0AABC-4DC5-4BDF-B3FF-9CE5F3C934BF}"/>
                  </a:ext>
                </a:extLst>
              </p:cNvPr>
              <p:cNvSpPr/>
              <p:nvPr/>
            </p:nvSpPr>
            <p:spPr>
              <a:xfrm>
                <a:off x="6546850" y="3505200"/>
                <a:ext cx="1346200" cy="1047750"/>
              </a:xfrm>
              <a:custGeom>
                <a:avLst/>
                <a:gdLst>
                  <a:gd name="connsiteX0" fmla="*/ 1346200 w 1346200"/>
                  <a:gd name="connsiteY0" fmla="*/ 0 h 1047750"/>
                  <a:gd name="connsiteX1" fmla="*/ 0 w 1346200"/>
                  <a:gd name="connsiteY1" fmla="*/ 1047750 h 1047750"/>
                  <a:gd name="connsiteX2" fmla="*/ 0 w 1346200"/>
                  <a:gd name="connsiteY2" fmla="*/ 1047750 h 1047750"/>
                  <a:gd name="connsiteX0" fmla="*/ 1346200 w 1346200"/>
                  <a:gd name="connsiteY0" fmla="*/ 0 h 1047750"/>
                  <a:gd name="connsiteX1" fmla="*/ 0 w 1346200"/>
                  <a:gd name="connsiteY1" fmla="*/ 1047750 h 1047750"/>
                  <a:gd name="connsiteX2" fmla="*/ 0 w 1346200"/>
                  <a:gd name="connsiteY2" fmla="*/ 1047750 h 1047750"/>
                  <a:gd name="connsiteX0" fmla="*/ 1346200 w 1346200"/>
                  <a:gd name="connsiteY0" fmla="*/ 0 h 1047750"/>
                  <a:gd name="connsiteX1" fmla="*/ 0 w 1346200"/>
                  <a:gd name="connsiteY1" fmla="*/ 1047750 h 1047750"/>
                  <a:gd name="connsiteX2" fmla="*/ 0 w 1346200"/>
                  <a:gd name="connsiteY2" fmla="*/ 1047750 h 1047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46200" h="1047750">
                    <a:moveTo>
                      <a:pt x="1346200" y="0"/>
                    </a:moveTo>
                    <a:cubicBezTo>
                      <a:pt x="491067" y="298450"/>
                      <a:pt x="93133" y="863600"/>
                      <a:pt x="0" y="1047750"/>
                    </a:cubicBezTo>
                    <a:lnTo>
                      <a:pt x="0" y="10477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Arc 136">
                <a:extLst>
                  <a:ext uri="{FF2B5EF4-FFF2-40B4-BE49-F238E27FC236}">
                    <a16:creationId xmlns:a16="http://schemas.microsoft.com/office/drawing/2014/main" id="{15EE42C6-4AE2-4B1E-9876-09BCCF77938A}"/>
                  </a:ext>
                </a:extLst>
              </p:cNvPr>
              <p:cNvSpPr/>
              <p:nvPr/>
            </p:nvSpPr>
            <p:spPr>
              <a:xfrm rot="7692880">
                <a:off x="6777674" y="3453231"/>
                <a:ext cx="688638" cy="748336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Arc 137">
                <a:extLst>
                  <a:ext uri="{FF2B5EF4-FFF2-40B4-BE49-F238E27FC236}">
                    <a16:creationId xmlns:a16="http://schemas.microsoft.com/office/drawing/2014/main" id="{045801EA-3F62-4B84-B364-AED91DE44DBA}"/>
                  </a:ext>
                </a:extLst>
              </p:cNvPr>
              <p:cNvSpPr/>
              <p:nvPr/>
            </p:nvSpPr>
            <p:spPr>
              <a:xfrm rot="12500237">
                <a:off x="6940929" y="3512007"/>
                <a:ext cx="688638" cy="748336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Arc 138">
                <a:extLst>
                  <a:ext uri="{FF2B5EF4-FFF2-40B4-BE49-F238E27FC236}">
                    <a16:creationId xmlns:a16="http://schemas.microsoft.com/office/drawing/2014/main" id="{9ECB3A28-6681-417D-8EF0-0DB19485B6B5}"/>
                  </a:ext>
                </a:extLst>
              </p:cNvPr>
              <p:cNvSpPr/>
              <p:nvPr/>
            </p:nvSpPr>
            <p:spPr>
              <a:xfrm rot="7692880">
                <a:off x="7273167" y="3239166"/>
                <a:ext cx="547677" cy="595155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Arc 139">
                <a:extLst>
                  <a:ext uri="{FF2B5EF4-FFF2-40B4-BE49-F238E27FC236}">
                    <a16:creationId xmlns:a16="http://schemas.microsoft.com/office/drawing/2014/main" id="{5CEECA38-9AB1-47BC-9E60-A9CEE09127A5}"/>
                  </a:ext>
                </a:extLst>
              </p:cNvPr>
              <p:cNvSpPr/>
              <p:nvPr/>
            </p:nvSpPr>
            <p:spPr>
              <a:xfrm rot="12500237">
                <a:off x="7362828" y="3324217"/>
                <a:ext cx="555060" cy="603178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Arc 140">
                <a:extLst>
                  <a:ext uri="{FF2B5EF4-FFF2-40B4-BE49-F238E27FC236}">
                    <a16:creationId xmlns:a16="http://schemas.microsoft.com/office/drawing/2014/main" id="{9451D2D0-BEA0-40A3-A44E-2A2E2105BD61}"/>
                  </a:ext>
                </a:extLst>
              </p:cNvPr>
              <p:cNvSpPr/>
              <p:nvPr/>
            </p:nvSpPr>
            <p:spPr>
              <a:xfrm rot="7692880">
                <a:off x="6550390" y="3846909"/>
                <a:ext cx="547677" cy="595155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Arc 141">
                <a:extLst>
                  <a:ext uri="{FF2B5EF4-FFF2-40B4-BE49-F238E27FC236}">
                    <a16:creationId xmlns:a16="http://schemas.microsoft.com/office/drawing/2014/main" id="{79D4567E-6447-40E4-830F-993D49E4C5C7}"/>
                  </a:ext>
                </a:extLst>
              </p:cNvPr>
              <p:cNvSpPr/>
              <p:nvPr/>
            </p:nvSpPr>
            <p:spPr>
              <a:xfrm rot="12500237">
                <a:off x="6640051" y="3931960"/>
                <a:ext cx="555060" cy="603178"/>
              </a:xfrm>
              <a:prstGeom prst="arc">
                <a:avLst>
                  <a:gd name="adj1" fmla="val 18144433"/>
                  <a:gd name="adj2" fmla="val 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4D9F5034-65D8-4DEE-A468-44241DFBEECB}"/>
                </a:ext>
              </a:extLst>
            </p:cNvPr>
            <p:cNvGrpSpPr/>
            <p:nvPr/>
          </p:nvGrpSpPr>
          <p:grpSpPr>
            <a:xfrm>
              <a:off x="5761399" y="2475295"/>
              <a:ext cx="1043632" cy="3777050"/>
              <a:chOff x="5761399" y="2475295"/>
              <a:chExt cx="1043632" cy="3777050"/>
            </a:xfrm>
            <a:solidFill>
              <a:srgbClr val="8AD061"/>
            </a:solidFill>
          </p:grpSpPr>
          <p:sp>
            <p:nvSpPr>
              <p:cNvPr id="124" name="Rectangle 31">
                <a:extLst>
                  <a:ext uri="{FF2B5EF4-FFF2-40B4-BE49-F238E27FC236}">
                    <a16:creationId xmlns:a16="http://schemas.microsoft.com/office/drawing/2014/main" id="{26615ABC-DCFA-47E8-9D69-13F4E036E023}"/>
                  </a:ext>
                </a:extLst>
              </p:cNvPr>
              <p:cNvSpPr/>
              <p:nvPr/>
            </p:nvSpPr>
            <p:spPr>
              <a:xfrm>
                <a:off x="5894458" y="2475295"/>
                <a:ext cx="845138" cy="3777050"/>
              </a:xfrm>
              <a:custGeom>
                <a:avLst/>
                <a:gdLst>
                  <a:gd name="connsiteX0" fmla="*/ 0 w 304840"/>
                  <a:gd name="connsiteY0" fmla="*/ 0 h 424249"/>
                  <a:gd name="connsiteX1" fmla="*/ 304840 w 304840"/>
                  <a:gd name="connsiteY1" fmla="*/ 0 h 424249"/>
                  <a:gd name="connsiteX2" fmla="*/ 304840 w 304840"/>
                  <a:gd name="connsiteY2" fmla="*/ 424249 h 424249"/>
                  <a:gd name="connsiteX3" fmla="*/ 0 w 304840"/>
                  <a:gd name="connsiteY3" fmla="*/ 424249 h 424249"/>
                  <a:gd name="connsiteX4" fmla="*/ 0 w 304840"/>
                  <a:gd name="connsiteY4" fmla="*/ 0 h 424249"/>
                  <a:gd name="connsiteX0" fmla="*/ 0 w 371061"/>
                  <a:gd name="connsiteY0" fmla="*/ 0 h 3763797"/>
                  <a:gd name="connsiteX1" fmla="*/ 304840 w 371061"/>
                  <a:gd name="connsiteY1" fmla="*/ 0 h 3763797"/>
                  <a:gd name="connsiteX2" fmla="*/ 304840 w 371061"/>
                  <a:gd name="connsiteY2" fmla="*/ 424249 h 3763797"/>
                  <a:gd name="connsiteX3" fmla="*/ 371061 w 371061"/>
                  <a:gd name="connsiteY3" fmla="*/ 3763797 h 3763797"/>
                  <a:gd name="connsiteX4" fmla="*/ 0 w 371061"/>
                  <a:gd name="connsiteY4" fmla="*/ 0 h 3763797"/>
                  <a:gd name="connsiteX0" fmla="*/ 0 w 609640"/>
                  <a:gd name="connsiteY0" fmla="*/ 0 h 3763797"/>
                  <a:gd name="connsiteX1" fmla="*/ 304840 w 609640"/>
                  <a:gd name="connsiteY1" fmla="*/ 0 h 3763797"/>
                  <a:gd name="connsiteX2" fmla="*/ 609640 w 609640"/>
                  <a:gd name="connsiteY2" fmla="*/ 3724041 h 3763797"/>
                  <a:gd name="connsiteX3" fmla="*/ 371061 w 609640"/>
                  <a:gd name="connsiteY3" fmla="*/ 3763797 h 3763797"/>
                  <a:gd name="connsiteX4" fmla="*/ 0 w 609640"/>
                  <a:gd name="connsiteY4" fmla="*/ 0 h 3763797"/>
                  <a:gd name="connsiteX0" fmla="*/ 237496 w 847136"/>
                  <a:gd name="connsiteY0" fmla="*/ 0 h 3763797"/>
                  <a:gd name="connsiteX1" fmla="*/ 542336 w 847136"/>
                  <a:gd name="connsiteY1" fmla="*/ 0 h 3763797"/>
                  <a:gd name="connsiteX2" fmla="*/ 847136 w 847136"/>
                  <a:gd name="connsiteY2" fmla="*/ 3724041 h 3763797"/>
                  <a:gd name="connsiteX3" fmla="*/ 608557 w 847136"/>
                  <a:gd name="connsiteY3" fmla="*/ 3763797 h 3763797"/>
                  <a:gd name="connsiteX4" fmla="*/ 237496 w 847136"/>
                  <a:gd name="connsiteY4" fmla="*/ 0 h 3763797"/>
                  <a:gd name="connsiteX0" fmla="*/ 235498 w 845138"/>
                  <a:gd name="connsiteY0" fmla="*/ 0 h 3763797"/>
                  <a:gd name="connsiteX1" fmla="*/ 540338 w 845138"/>
                  <a:gd name="connsiteY1" fmla="*/ 0 h 3763797"/>
                  <a:gd name="connsiteX2" fmla="*/ 845138 w 845138"/>
                  <a:gd name="connsiteY2" fmla="*/ 3724041 h 3763797"/>
                  <a:gd name="connsiteX3" fmla="*/ 606559 w 845138"/>
                  <a:gd name="connsiteY3" fmla="*/ 3763797 h 3763797"/>
                  <a:gd name="connsiteX4" fmla="*/ 235498 w 845138"/>
                  <a:gd name="connsiteY4" fmla="*/ 0 h 3763797"/>
                  <a:gd name="connsiteX0" fmla="*/ 235498 w 845138"/>
                  <a:gd name="connsiteY0" fmla="*/ 0 h 3763797"/>
                  <a:gd name="connsiteX1" fmla="*/ 540338 w 845138"/>
                  <a:gd name="connsiteY1" fmla="*/ 0 h 3763797"/>
                  <a:gd name="connsiteX2" fmla="*/ 845138 w 845138"/>
                  <a:gd name="connsiteY2" fmla="*/ 3724041 h 3763797"/>
                  <a:gd name="connsiteX3" fmla="*/ 606559 w 845138"/>
                  <a:gd name="connsiteY3" fmla="*/ 3763797 h 3763797"/>
                  <a:gd name="connsiteX4" fmla="*/ 235498 w 845138"/>
                  <a:gd name="connsiteY4" fmla="*/ 0 h 3763797"/>
                  <a:gd name="connsiteX0" fmla="*/ 235498 w 845138"/>
                  <a:gd name="connsiteY0" fmla="*/ 0 h 3763797"/>
                  <a:gd name="connsiteX1" fmla="*/ 540338 w 845138"/>
                  <a:gd name="connsiteY1" fmla="*/ 0 h 3763797"/>
                  <a:gd name="connsiteX2" fmla="*/ 845138 w 845138"/>
                  <a:gd name="connsiteY2" fmla="*/ 3724041 h 3763797"/>
                  <a:gd name="connsiteX3" fmla="*/ 606559 w 845138"/>
                  <a:gd name="connsiteY3" fmla="*/ 3763797 h 3763797"/>
                  <a:gd name="connsiteX4" fmla="*/ 235498 w 845138"/>
                  <a:gd name="connsiteY4" fmla="*/ 0 h 3763797"/>
                  <a:gd name="connsiteX0" fmla="*/ 235498 w 845138"/>
                  <a:gd name="connsiteY0" fmla="*/ 0 h 3777050"/>
                  <a:gd name="connsiteX1" fmla="*/ 540338 w 845138"/>
                  <a:gd name="connsiteY1" fmla="*/ 0 h 3777050"/>
                  <a:gd name="connsiteX2" fmla="*/ 845138 w 845138"/>
                  <a:gd name="connsiteY2" fmla="*/ 3777050 h 3777050"/>
                  <a:gd name="connsiteX3" fmla="*/ 606559 w 845138"/>
                  <a:gd name="connsiteY3" fmla="*/ 3763797 h 3777050"/>
                  <a:gd name="connsiteX4" fmla="*/ 235498 w 845138"/>
                  <a:gd name="connsiteY4" fmla="*/ 0 h 3777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45138" h="3777050">
                    <a:moveTo>
                      <a:pt x="235498" y="0"/>
                    </a:moveTo>
                    <a:lnTo>
                      <a:pt x="540338" y="0"/>
                    </a:lnTo>
                    <a:cubicBezTo>
                      <a:pt x="-126688" y="2089486"/>
                      <a:pt x="677277" y="3291076"/>
                      <a:pt x="845138" y="3777050"/>
                    </a:cubicBezTo>
                    <a:lnTo>
                      <a:pt x="606559" y="3763797"/>
                    </a:lnTo>
                    <a:cubicBezTo>
                      <a:pt x="496124" y="3675389"/>
                      <a:pt x="-422693" y="2394286"/>
                      <a:pt x="235498" y="0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7">
                <a:extLst>
                  <a:ext uri="{FF2B5EF4-FFF2-40B4-BE49-F238E27FC236}">
                    <a16:creationId xmlns:a16="http://schemas.microsoft.com/office/drawing/2014/main" id="{05BAB047-D731-4051-B062-A4DCA372D037}"/>
                  </a:ext>
                </a:extLst>
              </p:cNvPr>
              <p:cNvSpPr/>
              <p:nvPr/>
            </p:nvSpPr>
            <p:spPr>
              <a:xfrm rot="5081178" flipH="1">
                <a:off x="6397086" y="5318428"/>
                <a:ext cx="148963" cy="196844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7">
                <a:extLst>
                  <a:ext uri="{FF2B5EF4-FFF2-40B4-BE49-F238E27FC236}">
                    <a16:creationId xmlns:a16="http://schemas.microsoft.com/office/drawing/2014/main" id="{88AF5EEE-E339-4309-8F07-F3B372EEBE2F}"/>
                  </a:ext>
                </a:extLst>
              </p:cNvPr>
              <p:cNvSpPr/>
              <p:nvPr/>
            </p:nvSpPr>
            <p:spPr>
              <a:xfrm rot="5143626" flipH="1">
                <a:off x="6632127" y="5902561"/>
                <a:ext cx="148963" cy="196844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7">
                <a:extLst>
                  <a:ext uri="{FF2B5EF4-FFF2-40B4-BE49-F238E27FC236}">
                    <a16:creationId xmlns:a16="http://schemas.microsoft.com/office/drawing/2014/main" id="{478AFBA6-CA17-4957-9A51-3E79420C3DA1}"/>
                  </a:ext>
                </a:extLst>
              </p:cNvPr>
              <p:cNvSpPr/>
              <p:nvPr/>
            </p:nvSpPr>
            <p:spPr>
              <a:xfrm rot="6171984" flipH="1">
                <a:off x="6149382" y="4217288"/>
                <a:ext cx="148963" cy="196844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7">
                <a:extLst>
                  <a:ext uri="{FF2B5EF4-FFF2-40B4-BE49-F238E27FC236}">
                    <a16:creationId xmlns:a16="http://schemas.microsoft.com/office/drawing/2014/main" id="{386FF67D-9904-4D31-8806-D52D9E7CA111}"/>
                  </a:ext>
                </a:extLst>
              </p:cNvPr>
              <p:cNvSpPr/>
              <p:nvPr/>
            </p:nvSpPr>
            <p:spPr>
              <a:xfrm rot="6960787" flipH="1">
                <a:off x="6154714" y="3761995"/>
                <a:ext cx="148963" cy="196844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7">
                <a:extLst>
                  <a:ext uri="{FF2B5EF4-FFF2-40B4-BE49-F238E27FC236}">
                    <a16:creationId xmlns:a16="http://schemas.microsoft.com/office/drawing/2014/main" id="{889AA06A-8889-4703-964C-B7ACC94E11B5}"/>
                  </a:ext>
                </a:extLst>
              </p:cNvPr>
              <p:cNvSpPr/>
              <p:nvPr/>
            </p:nvSpPr>
            <p:spPr>
              <a:xfrm rot="15817125">
                <a:off x="5785339" y="3766690"/>
                <a:ext cx="148963" cy="196844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7">
                <a:extLst>
                  <a:ext uri="{FF2B5EF4-FFF2-40B4-BE49-F238E27FC236}">
                    <a16:creationId xmlns:a16="http://schemas.microsoft.com/office/drawing/2014/main" id="{D8F33B4C-BABA-4B11-B02E-50F0F1C57328}"/>
                  </a:ext>
                </a:extLst>
              </p:cNvPr>
              <p:cNvSpPr/>
              <p:nvPr/>
            </p:nvSpPr>
            <p:spPr>
              <a:xfrm rot="12997266">
                <a:off x="5915354" y="4687571"/>
                <a:ext cx="148963" cy="196844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7">
                <a:extLst>
                  <a:ext uri="{FF2B5EF4-FFF2-40B4-BE49-F238E27FC236}">
                    <a16:creationId xmlns:a16="http://schemas.microsoft.com/office/drawing/2014/main" id="{E0C465E0-14DA-4AA2-93EF-82656E760B5F}"/>
                  </a:ext>
                </a:extLst>
              </p:cNvPr>
              <p:cNvSpPr/>
              <p:nvPr/>
            </p:nvSpPr>
            <p:spPr>
              <a:xfrm rot="14185731">
                <a:off x="5935176" y="5176390"/>
                <a:ext cx="148963" cy="196844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7">
                <a:extLst>
                  <a:ext uri="{FF2B5EF4-FFF2-40B4-BE49-F238E27FC236}">
                    <a16:creationId xmlns:a16="http://schemas.microsoft.com/office/drawing/2014/main" id="{71A7E9FA-E40B-4173-9972-F4F35801F582}"/>
                  </a:ext>
                </a:extLst>
              </p:cNvPr>
              <p:cNvSpPr/>
              <p:nvPr/>
            </p:nvSpPr>
            <p:spPr>
              <a:xfrm rot="14185731">
                <a:off x="6055697" y="5612415"/>
                <a:ext cx="148963" cy="196844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7">
                <a:extLst>
                  <a:ext uri="{FF2B5EF4-FFF2-40B4-BE49-F238E27FC236}">
                    <a16:creationId xmlns:a16="http://schemas.microsoft.com/office/drawing/2014/main" id="{046D9692-F04F-476C-8C05-3CC172317119}"/>
                  </a:ext>
                </a:extLst>
              </p:cNvPr>
              <p:cNvSpPr/>
              <p:nvPr/>
            </p:nvSpPr>
            <p:spPr>
              <a:xfrm rot="14185731">
                <a:off x="6144594" y="5849753"/>
                <a:ext cx="233536" cy="308601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753A04B0-04EB-4480-9800-8166AEEE2C0D}"/>
                </a:ext>
              </a:extLst>
            </p:cNvPr>
            <p:cNvGrpSpPr/>
            <p:nvPr/>
          </p:nvGrpSpPr>
          <p:grpSpPr>
            <a:xfrm>
              <a:off x="4533400" y="456615"/>
              <a:ext cx="3324998" cy="2988650"/>
              <a:chOff x="4533400" y="456615"/>
              <a:chExt cx="3324998" cy="2988650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110" name="Rectangle 16">
                <a:extLst>
                  <a:ext uri="{FF2B5EF4-FFF2-40B4-BE49-F238E27FC236}">
                    <a16:creationId xmlns:a16="http://schemas.microsoft.com/office/drawing/2014/main" id="{21E0ABFD-F3AE-44A1-A60C-5C408A441C50}"/>
                  </a:ext>
                </a:extLst>
              </p:cNvPr>
              <p:cNvSpPr/>
              <p:nvPr/>
            </p:nvSpPr>
            <p:spPr>
              <a:xfrm>
                <a:off x="4533400" y="719211"/>
                <a:ext cx="3324021" cy="2726054"/>
              </a:xfrm>
              <a:custGeom>
                <a:avLst/>
                <a:gdLst>
                  <a:gd name="connsiteX0" fmla="*/ 0 w 1838325"/>
                  <a:gd name="connsiteY0" fmla="*/ 0 h 1476375"/>
                  <a:gd name="connsiteX1" fmla="*/ 1838325 w 1838325"/>
                  <a:gd name="connsiteY1" fmla="*/ 0 h 1476375"/>
                  <a:gd name="connsiteX2" fmla="*/ 1838325 w 1838325"/>
                  <a:gd name="connsiteY2" fmla="*/ 1476375 h 1476375"/>
                  <a:gd name="connsiteX3" fmla="*/ 0 w 1838325"/>
                  <a:gd name="connsiteY3" fmla="*/ 1476375 h 1476375"/>
                  <a:gd name="connsiteX4" fmla="*/ 0 w 1838325"/>
                  <a:gd name="connsiteY4" fmla="*/ 0 h 1476375"/>
                  <a:gd name="connsiteX0" fmla="*/ 0 w 1838325"/>
                  <a:gd name="connsiteY0" fmla="*/ 0 h 1476375"/>
                  <a:gd name="connsiteX1" fmla="*/ 1838325 w 1838325"/>
                  <a:gd name="connsiteY1" fmla="*/ 0 h 1476375"/>
                  <a:gd name="connsiteX2" fmla="*/ 1733550 w 1838325"/>
                  <a:gd name="connsiteY2" fmla="*/ 1266825 h 1476375"/>
                  <a:gd name="connsiteX3" fmla="*/ 0 w 1838325"/>
                  <a:gd name="connsiteY3" fmla="*/ 1476375 h 1476375"/>
                  <a:gd name="connsiteX4" fmla="*/ 0 w 1838325"/>
                  <a:gd name="connsiteY4" fmla="*/ 0 h 1476375"/>
                  <a:gd name="connsiteX0" fmla="*/ 0 w 1838325"/>
                  <a:gd name="connsiteY0" fmla="*/ 0 h 1476375"/>
                  <a:gd name="connsiteX1" fmla="*/ 1838325 w 1838325"/>
                  <a:gd name="connsiteY1" fmla="*/ 0 h 1476375"/>
                  <a:gd name="connsiteX2" fmla="*/ 1733550 w 1838325"/>
                  <a:gd name="connsiteY2" fmla="*/ 1266825 h 1476375"/>
                  <a:gd name="connsiteX3" fmla="*/ 1562100 w 1838325"/>
                  <a:gd name="connsiteY3" fmla="*/ 1333500 h 1476375"/>
                  <a:gd name="connsiteX4" fmla="*/ 0 w 1838325"/>
                  <a:gd name="connsiteY4" fmla="*/ 1476375 h 1476375"/>
                  <a:gd name="connsiteX5" fmla="*/ 0 w 1838325"/>
                  <a:gd name="connsiteY5" fmla="*/ 0 h 1476375"/>
                  <a:gd name="connsiteX0" fmla="*/ 0 w 1838325"/>
                  <a:gd name="connsiteY0" fmla="*/ 0 h 1524000"/>
                  <a:gd name="connsiteX1" fmla="*/ 1838325 w 1838325"/>
                  <a:gd name="connsiteY1" fmla="*/ 0 h 1524000"/>
                  <a:gd name="connsiteX2" fmla="*/ 1733550 w 1838325"/>
                  <a:gd name="connsiteY2" fmla="*/ 1266825 h 1524000"/>
                  <a:gd name="connsiteX3" fmla="*/ 1562100 w 1838325"/>
                  <a:gd name="connsiteY3" fmla="*/ 1333500 h 1524000"/>
                  <a:gd name="connsiteX4" fmla="*/ 1457325 w 1838325"/>
                  <a:gd name="connsiteY4" fmla="*/ 1524000 h 1524000"/>
                  <a:gd name="connsiteX5" fmla="*/ 0 w 1838325"/>
                  <a:gd name="connsiteY5" fmla="*/ 1476375 h 1524000"/>
                  <a:gd name="connsiteX6" fmla="*/ 0 w 1838325"/>
                  <a:gd name="connsiteY6" fmla="*/ 0 h 1524000"/>
                  <a:gd name="connsiteX0" fmla="*/ 0 w 1838325"/>
                  <a:gd name="connsiteY0" fmla="*/ 0 h 1535496"/>
                  <a:gd name="connsiteX1" fmla="*/ 1838325 w 1838325"/>
                  <a:gd name="connsiteY1" fmla="*/ 0 h 1535496"/>
                  <a:gd name="connsiteX2" fmla="*/ 1733550 w 1838325"/>
                  <a:gd name="connsiteY2" fmla="*/ 1266825 h 1535496"/>
                  <a:gd name="connsiteX3" fmla="*/ 1562100 w 1838325"/>
                  <a:gd name="connsiteY3" fmla="*/ 1333500 h 1535496"/>
                  <a:gd name="connsiteX4" fmla="*/ 1457325 w 1838325"/>
                  <a:gd name="connsiteY4" fmla="*/ 1524000 h 1535496"/>
                  <a:gd name="connsiteX5" fmla="*/ 1228725 w 1838325"/>
                  <a:gd name="connsiteY5" fmla="*/ 1533524 h 1535496"/>
                  <a:gd name="connsiteX6" fmla="*/ 0 w 1838325"/>
                  <a:gd name="connsiteY6" fmla="*/ 1476375 h 1535496"/>
                  <a:gd name="connsiteX7" fmla="*/ 0 w 1838325"/>
                  <a:gd name="connsiteY7" fmla="*/ 0 h 1535496"/>
                  <a:gd name="connsiteX0" fmla="*/ 0 w 1838325"/>
                  <a:gd name="connsiteY0" fmla="*/ 0 h 1590789"/>
                  <a:gd name="connsiteX1" fmla="*/ 1838325 w 1838325"/>
                  <a:gd name="connsiteY1" fmla="*/ 0 h 1590789"/>
                  <a:gd name="connsiteX2" fmla="*/ 1733550 w 1838325"/>
                  <a:gd name="connsiteY2" fmla="*/ 1266825 h 1590789"/>
                  <a:gd name="connsiteX3" fmla="*/ 1562100 w 1838325"/>
                  <a:gd name="connsiteY3" fmla="*/ 1333500 h 1590789"/>
                  <a:gd name="connsiteX4" fmla="*/ 1457325 w 1838325"/>
                  <a:gd name="connsiteY4" fmla="*/ 1524000 h 1590789"/>
                  <a:gd name="connsiteX5" fmla="*/ 1228725 w 1838325"/>
                  <a:gd name="connsiteY5" fmla="*/ 1533524 h 1590789"/>
                  <a:gd name="connsiteX6" fmla="*/ 1095375 w 1838325"/>
                  <a:gd name="connsiteY6" fmla="*/ 1590674 h 1590789"/>
                  <a:gd name="connsiteX7" fmla="*/ 0 w 1838325"/>
                  <a:gd name="connsiteY7" fmla="*/ 1476375 h 1590789"/>
                  <a:gd name="connsiteX8" fmla="*/ 0 w 1838325"/>
                  <a:gd name="connsiteY8" fmla="*/ 0 h 1590789"/>
                  <a:gd name="connsiteX0" fmla="*/ 0 w 1838325"/>
                  <a:gd name="connsiteY0" fmla="*/ 0 h 1590789"/>
                  <a:gd name="connsiteX1" fmla="*/ 1838325 w 1838325"/>
                  <a:gd name="connsiteY1" fmla="*/ 0 h 1590789"/>
                  <a:gd name="connsiteX2" fmla="*/ 1733550 w 1838325"/>
                  <a:gd name="connsiteY2" fmla="*/ 1266825 h 1590789"/>
                  <a:gd name="connsiteX3" fmla="*/ 1562100 w 1838325"/>
                  <a:gd name="connsiteY3" fmla="*/ 1333500 h 1590789"/>
                  <a:gd name="connsiteX4" fmla="*/ 1457325 w 1838325"/>
                  <a:gd name="connsiteY4" fmla="*/ 1524000 h 1590789"/>
                  <a:gd name="connsiteX5" fmla="*/ 1228725 w 1838325"/>
                  <a:gd name="connsiteY5" fmla="*/ 1533524 h 1590789"/>
                  <a:gd name="connsiteX6" fmla="*/ 1095375 w 1838325"/>
                  <a:gd name="connsiteY6" fmla="*/ 1590674 h 1590789"/>
                  <a:gd name="connsiteX7" fmla="*/ 981075 w 1838325"/>
                  <a:gd name="connsiteY7" fmla="*/ 1457324 h 1590789"/>
                  <a:gd name="connsiteX8" fmla="*/ 0 w 1838325"/>
                  <a:gd name="connsiteY8" fmla="*/ 1476375 h 1590789"/>
                  <a:gd name="connsiteX9" fmla="*/ 0 w 1838325"/>
                  <a:gd name="connsiteY9" fmla="*/ 0 h 1590789"/>
                  <a:gd name="connsiteX0" fmla="*/ 0 w 1838325"/>
                  <a:gd name="connsiteY0" fmla="*/ 0 h 1590789"/>
                  <a:gd name="connsiteX1" fmla="*/ 1838325 w 1838325"/>
                  <a:gd name="connsiteY1" fmla="*/ 0 h 1590789"/>
                  <a:gd name="connsiteX2" fmla="*/ 1733550 w 1838325"/>
                  <a:gd name="connsiteY2" fmla="*/ 1266825 h 1590789"/>
                  <a:gd name="connsiteX3" fmla="*/ 1562100 w 1838325"/>
                  <a:gd name="connsiteY3" fmla="*/ 1333500 h 1590789"/>
                  <a:gd name="connsiteX4" fmla="*/ 1457325 w 1838325"/>
                  <a:gd name="connsiteY4" fmla="*/ 1524000 h 1590789"/>
                  <a:gd name="connsiteX5" fmla="*/ 1228725 w 1838325"/>
                  <a:gd name="connsiteY5" fmla="*/ 1533524 h 1590789"/>
                  <a:gd name="connsiteX6" fmla="*/ 1095375 w 1838325"/>
                  <a:gd name="connsiteY6" fmla="*/ 1590674 h 1590789"/>
                  <a:gd name="connsiteX7" fmla="*/ 981075 w 1838325"/>
                  <a:gd name="connsiteY7" fmla="*/ 1457324 h 1590789"/>
                  <a:gd name="connsiteX8" fmla="*/ 781050 w 1838325"/>
                  <a:gd name="connsiteY8" fmla="*/ 1438274 h 1590789"/>
                  <a:gd name="connsiteX9" fmla="*/ 0 w 1838325"/>
                  <a:gd name="connsiteY9" fmla="*/ 1476375 h 1590789"/>
                  <a:gd name="connsiteX10" fmla="*/ 0 w 1838325"/>
                  <a:gd name="connsiteY10" fmla="*/ 0 h 1590789"/>
                  <a:gd name="connsiteX0" fmla="*/ 0 w 1838325"/>
                  <a:gd name="connsiteY0" fmla="*/ 0 h 1590789"/>
                  <a:gd name="connsiteX1" fmla="*/ 1838325 w 1838325"/>
                  <a:gd name="connsiteY1" fmla="*/ 0 h 1590789"/>
                  <a:gd name="connsiteX2" fmla="*/ 1733550 w 1838325"/>
                  <a:gd name="connsiteY2" fmla="*/ 1266825 h 1590789"/>
                  <a:gd name="connsiteX3" fmla="*/ 1562100 w 1838325"/>
                  <a:gd name="connsiteY3" fmla="*/ 1333500 h 1590789"/>
                  <a:gd name="connsiteX4" fmla="*/ 1457325 w 1838325"/>
                  <a:gd name="connsiteY4" fmla="*/ 1524000 h 1590789"/>
                  <a:gd name="connsiteX5" fmla="*/ 1228725 w 1838325"/>
                  <a:gd name="connsiteY5" fmla="*/ 1533524 h 1590789"/>
                  <a:gd name="connsiteX6" fmla="*/ 1095375 w 1838325"/>
                  <a:gd name="connsiteY6" fmla="*/ 1590674 h 1590789"/>
                  <a:gd name="connsiteX7" fmla="*/ 981075 w 1838325"/>
                  <a:gd name="connsiteY7" fmla="*/ 1457324 h 1590789"/>
                  <a:gd name="connsiteX8" fmla="*/ 781050 w 1838325"/>
                  <a:gd name="connsiteY8" fmla="*/ 1438274 h 1590789"/>
                  <a:gd name="connsiteX9" fmla="*/ 638175 w 1838325"/>
                  <a:gd name="connsiteY9" fmla="*/ 1514474 h 1590789"/>
                  <a:gd name="connsiteX10" fmla="*/ 0 w 1838325"/>
                  <a:gd name="connsiteY10" fmla="*/ 1476375 h 1590789"/>
                  <a:gd name="connsiteX11" fmla="*/ 0 w 1838325"/>
                  <a:gd name="connsiteY11" fmla="*/ 0 h 1590789"/>
                  <a:gd name="connsiteX0" fmla="*/ 0 w 1838325"/>
                  <a:gd name="connsiteY0" fmla="*/ 0 h 1590789"/>
                  <a:gd name="connsiteX1" fmla="*/ 1838325 w 1838325"/>
                  <a:gd name="connsiteY1" fmla="*/ 0 h 1590789"/>
                  <a:gd name="connsiteX2" fmla="*/ 1733550 w 1838325"/>
                  <a:gd name="connsiteY2" fmla="*/ 1266825 h 1590789"/>
                  <a:gd name="connsiteX3" fmla="*/ 1562100 w 1838325"/>
                  <a:gd name="connsiteY3" fmla="*/ 1333500 h 1590789"/>
                  <a:gd name="connsiteX4" fmla="*/ 1457325 w 1838325"/>
                  <a:gd name="connsiteY4" fmla="*/ 1524000 h 1590789"/>
                  <a:gd name="connsiteX5" fmla="*/ 1228725 w 1838325"/>
                  <a:gd name="connsiteY5" fmla="*/ 1533524 h 1590789"/>
                  <a:gd name="connsiteX6" fmla="*/ 1095375 w 1838325"/>
                  <a:gd name="connsiteY6" fmla="*/ 1590674 h 1590789"/>
                  <a:gd name="connsiteX7" fmla="*/ 981075 w 1838325"/>
                  <a:gd name="connsiteY7" fmla="*/ 1457324 h 1590789"/>
                  <a:gd name="connsiteX8" fmla="*/ 781050 w 1838325"/>
                  <a:gd name="connsiteY8" fmla="*/ 1438274 h 1590789"/>
                  <a:gd name="connsiteX9" fmla="*/ 638175 w 1838325"/>
                  <a:gd name="connsiteY9" fmla="*/ 1514474 h 1590789"/>
                  <a:gd name="connsiteX10" fmla="*/ 466725 w 1838325"/>
                  <a:gd name="connsiteY10" fmla="*/ 1466849 h 1590789"/>
                  <a:gd name="connsiteX11" fmla="*/ 0 w 1838325"/>
                  <a:gd name="connsiteY11" fmla="*/ 1476375 h 1590789"/>
                  <a:gd name="connsiteX12" fmla="*/ 0 w 1838325"/>
                  <a:gd name="connsiteY12" fmla="*/ 0 h 1590789"/>
                  <a:gd name="connsiteX0" fmla="*/ 0 w 1838325"/>
                  <a:gd name="connsiteY0" fmla="*/ 0 h 1590789"/>
                  <a:gd name="connsiteX1" fmla="*/ 1838325 w 1838325"/>
                  <a:gd name="connsiteY1" fmla="*/ 0 h 1590789"/>
                  <a:gd name="connsiteX2" fmla="*/ 1733550 w 1838325"/>
                  <a:gd name="connsiteY2" fmla="*/ 1266825 h 1590789"/>
                  <a:gd name="connsiteX3" fmla="*/ 1562100 w 1838325"/>
                  <a:gd name="connsiteY3" fmla="*/ 1333500 h 1590789"/>
                  <a:gd name="connsiteX4" fmla="*/ 1457325 w 1838325"/>
                  <a:gd name="connsiteY4" fmla="*/ 1524000 h 1590789"/>
                  <a:gd name="connsiteX5" fmla="*/ 1228725 w 1838325"/>
                  <a:gd name="connsiteY5" fmla="*/ 1533524 h 1590789"/>
                  <a:gd name="connsiteX6" fmla="*/ 1095375 w 1838325"/>
                  <a:gd name="connsiteY6" fmla="*/ 1590674 h 1590789"/>
                  <a:gd name="connsiteX7" fmla="*/ 981075 w 1838325"/>
                  <a:gd name="connsiteY7" fmla="*/ 1457324 h 1590789"/>
                  <a:gd name="connsiteX8" fmla="*/ 781050 w 1838325"/>
                  <a:gd name="connsiteY8" fmla="*/ 1438274 h 1590789"/>
                  <a:gd name="connsiteX9" fmla="*/ 638175 w 1838325"/>
                  <a:gd name="connsiteY9" fmla="*/ 1514474 h 1590789"/>
                  <a:gd name="connsiteX10" fmla="*/ 466725 w 1838325"/>
                  <a:gd name="connsiteY10" fmla="*/ 1466849 h 1590789"/>
                  <a:gd name="connsiteX11" fmla="*/ 285750 w 1838325"/>
                  <a:gd name="connsiteY11" fmla="*/ 1457324 h 1590789"/>
                  <a:gd name="connsiteX12" fmla="*/ 0 w 1838325"/>
                  <a:gd name="connsiteY12" fmla="*/ 1476375 h 1590789"/>
                  <a:gd name="connsiteX13" fmla="*/ 0 w 1838325"/>
                  <a:gd name="connsiteY13" fmla="*/ 0 h 1590789"/>
                  <a:gd name="connsiteX0" fmla="*/ 0 w 1838325"/>
                  <a:gd name="connsiteY0" fmla="*/ 0 h 1590789"/>
                  <a:gd name="connsiteX1" fmla="*/ 1838325 w 1838325"/>
                  <a:gd name="connsiteY1" fmla="*/ 0 h 1590789"/>
                  <a:gd name="connsiteX2" fmla="*/ 1733550 w 1838325"/>
                  <a:gd name="connsiteY2" fmla="*/ 1266825 h 1590789"/>
                  <a:gd name="connsiteX3" fmla="*/ 1562100 w 1838325"/>
                  <a:gd name="connsiteY3" fmla="*/ 1333500 h 1590789"/>
                  <a:gd name="connsiteX4" fmla="*/ 1457325 w 1838325"/>
                  <a:gd name="connsiteY4" fmla="*/ 1524000 h 1590789"/>
                  <a:gd name="connsiteX5" fmla="*/ 1228725 w 1838325"/>
                  <a:gd name="connsiteY5" fmla="*/ 1533524 h 1590789"/>
                  <a:gd name="connsiteX6" fmla="*/ 1095375 w 1838325"/>
                  <a:gd name="connsiteY6" fmla="*/ 1590674 h 1590789"/>
                  <a:gd name="connsiteX7" fmla="*/ 981075 w 1838325"/>
                  <a:gd name="connsiteY7" fmla="*/ 1457324 h 1590789"/>
                  <a:gd name="connsiteX8" fmla="*/ 781050 w 1838325"/>
                  <a:gd name="connsiteY8" fmla="*/ 1438274 h 1590789"/>
                  <a:gd name="connsiteX9" fmla="*/ 638175 w 1838325"/>
                  <a:gd name="connsiteY9" fmla="*/ 1514474 h 1590789"/>
                  <a:gd name="connsiteX10" fmla="*/ 466725 w 1838325"/>
                  <a:gd name="connsiteY10" fmla="*/ 1466849 h 1590789"/>
                  <a:gd name="connsiteX11" fmla="*/ 285750 w 1838325"/>
                  <a:gd name="connsiteY11" fmla="*/ 1457324 h 1590789"/>
                  <a:gd name="connsiteX12" fmla="*/ 257175 w 1838325"/>
                  <a:gd name="connsiteY12" fmla="*/ 1266825 h 1590789"/>
                  <a:gd name="connsiteX13" fmla="*/ 0 w 1838325"/>
                  <a:gd name="connsiteY13" fmla="*/ 0 h 1590789"/>
                  <a:gd name="connsiteX0" fmla="*/ 0 w 1838325"/>
                  <a:gd name="connsiteY0" fmla="*/ 0 h 1590789"/>
                  <a:gd name="connsiteX1" fmla="*/ 1838325 w 1838325"/>
                  <a:gd name="connsiteY1" fmla="*/ 0 h 1590789"/>
                  <a:gd name="connsiteX2" fmla="*/ 1733550 w 1838325"/>
                  <a:gd name="connsiteY2" fmla="*/ 1266825 h 1590789"/>
                  <a:gd name="connsiteX3" fmla="*/ 1562100 w 1838325"/>
                  <a:gd name="connsiteY3" fmla="*/ 1333500 h 1590789"/>
                  <a:gd name="connsiteX4" fmla="*/ 1457325 w 1838325"/>
                  <a:gd name="connsiteY4" fmla="*/ 1524000 h 1590789"/>
                  <a:gd name="connsiteX5" fmla="*/ 1228725 w 1838325"/>
                  <a:gd name="connsiteY5" fmla="*/ 1533524 h 1590789"/>
                  <a:gd name="connsiteX6" fmla="*/ 1095375 w 1838325"/>
                  <a:gd name="connsiteY6" fmla="*/ 1590674 h 1590789"/>
                  <a:gd name="connsiteX7" fmla="*/ 981075 w 1838325"/>
                  <a:gd name="connsiteY7" fmla="*/ 1457324 h 1590789"/>
                  <a:gd name="connsiteX8" fmla="*/ 781050 w 1838325"/>
                  <a:gd name="connsiteY8" fmla="*/ 1438274 h 1590789"/>
                  <a:gd name="connsiteX9" fmla="*/ 638175 w 1838325"/>
                  <a:gd name="connsiteY9" fmla="*/ 1514474 h 1590789"/>
                  <a:gd name="connsiteX10" fmla="*/ 466725 w 1838325"/>
                  <a:gd name="connsiteY10" fmla="*/ 1466849 h 1590789"/>
                  <a:gd name="connsiteX11" fmla="*/ 285750 w 1838325"/>
                  <a:gd name="connsiteY11" fmla="*/ 1457324 h 1590789"/>
                  <a:gd name="connsiteX12" fmla="*/ 257175 w 1838325"/>
                  <a:gd name="connsiteY12" fmla="*/ 1266825 h 1590789"/>
                  <a:gd name="connsiteX13" fmla="*/ 114300 w 1838325"/>
                  <a:gd name="connsiteY13" fmla="*/ 1200149 h 1590789"/>
                  <a:gd name="connsiteX14" fmla="*/ 0 w 1838325"/>
                  <a:gd name="connsiteY14" fmla="*/ 0 h 1590789"/>
                  <a:gd name="connsiteX0" fmla="*/ 47625 w 1885950"/>
                  <a:gd name="connsiteY0" fmla="*/ 0 h 1590789"/>
                  <a:gd name="connsiteX1" fmla="*/ 1885950 w 1885950"/>
                  <a:gd name="connsiteY1" fmla="*/ 0 h 1590789"/>
                  <a:gd name="connsiteX2" fmla="*/ 1781175 w 1885950"/>
                  <a:gd name="connsiteY2" fmla="*/ 1266825 h 1590789"/>
                  <a:gd name="connsiteX3" fmla="*/ 1609725 w 1885950"/>
                  <a:gd name="connsiteY3" fmla="*/ 1333500 h 1590789"/>
                  <a:gd name="connsiteX4" fmla="*/ 1504950 w 1885950"/>
                  <a:gd name="connsiteY4" fmla="*/ 1524000 h 1590789"/>
                  <a:gd name="connsiteX5" fmla="*/ 1276350 w 1885950"/>
                  <a:gd name="connsiteY5" fmla="*/ 1533524 h 1590789"/>
                  <a:gd name="connsiteX6" fmla="*/ 1143000 w 1885950"/>
                  <a:gd name="connsiteY6" fmla="*/ 1590674 h 1590789"/>
                  <a:gd name="connsiteX7" fmla="*/ 1028700 w 1885950"/>
                  <a:gd name="connsiteY7" fmla="*/ 1457324 h 1590789"/>
                  <a:gd name="connsiteX8" fmla="*/ 828675 w 1885950"/>
                  <a:gd name="connsiteY8" fmla="*/ 1438274 h 1590789"/>
                  <a:gd name="connsiteX9" fmla="*/ 685800 w 1885950"/>
                  <a:gd name="connsiteY9" fmla="*/ 1514474 h 1590789"/>
                  <a:gd name="connsiteX10" fmla="*/ 514350 w 1885950"/>
                  <a:gd name="connsiteY10" fmla="*/ 1466849 h 1590789"/>
                  <a:gd name="connsiteX11" fmla="*/ 333375 w 1885950"/>
                  <a:gd name="connsiteY11" fmla="*/ 1457324 h 1590789"/>
                  <a:gd name="connsiteX12" fmla="*/ 304800 w 1885950"/>
                  <a:gd name="connsiteY12" fmla="*/ 1266825 h 1590789"/>
                  <a:gd name="connsiteX13" fmla="*/ 161925 w 1885950"/>
                  <a:gd name="connsiteY13" fmla="*/ 1200149 h 1590789"/>
                  <a:gd name="connsiteX14" fmla="*/ 0 w 1885950"/>
                  <a:gd name="connsiteY14" fmla="*/ 1057274 h 1590789"/>
                  <a:gd name="connsiteX15" fmla="*/ 47625 w 1885950"/>
                  <a:gd name="connsiteY15" fmla="*/ 0 h 1590789"/>
                  <a:gd name="connsiteX0" fmla="*/ 171450 w 2009775"/>
                  <a:gd name="connsiteY0" fmla="*/ 0 h 1590789"/>
                  <a:gd name="connsiteX1" fmla="*/ 2009775 w 2009775"/>
                  <a:gd name="connsiteY1" fmla="*/ 0 h 1590789"/>
                  <a:gd name="connsiteX2" fmla="*/ 1905000 w 2009775"/>
                  <a:gd name="connsiteY2" fmla="*/ 1266825 h 1590789"/>
                  <a:gd name="connsiteX3" fmla="*/ 1733550 w 2009775"/>
                  <a:gd name="connsiteY3" fmla="*/ 1333500 h 1590789"/>
                  <a:gd name="connsiteX4" fmla="*/ 1628775 w 2009775"/>
                  <a:gd name="connsiteY4" fmla="*/ 1524000 h 1590789"/>
                  <a:gd name="connsiteX5" fmla="*/ 1400175 w 2009775"/>
                  <a:gd name="connsiteY5" fmla="*/ 1533524 h 1590789"/>
                  <a:gd name="connsiteX6" fmla="*/ 1266825 w 2009775"/>
                  <a:gd name="connsiteY6" fmla="*/ 1590674 h 1590789"/>
                  <a:gd name="connsiteX7" fmla="*/ 1152525 w 2009775"/>
                  <a:gd name="connsiteY7" fmla="*/ 1457324 h 1590789"/>
                  <a:gd name="connsiteX8" fmla="*/ 952500 w 2009775"/>
                  <a:gd name="connsiteY8" fmla="*/ 1438274 h 1590789"/>
                  <a:gd name="connsiteX9" fmla="*/ 809625 w 2009775"/>
                  <a:gd name="connsiteY9" fmla="*/ 1514474 h 1590789"/>
                  <a:gd name="connsiteX10" fmla="*/ 638175 w 2009775"/>
                  <a:gd name="connsiteY10" fmla="*/ 1466849 h 1590789"/>
                  <a:gd name="connsiteX11" fmla="*/ 457200 w 2009775"/>
                  <a:gd name="connsiteY11" fmla="*/ 1457324 h 1590789"/>
                  <a:gd name="connsiteX12" fmla="*/ 428625 w 2009775"/>
                  <a:gd name="connsiteY12" fmla="*/ 1266825 h 1590789"/>
                  <a:gd name="connsiteX13" fmla="*/ 285750 w 2009775"/>
                  <a:gd name="connsiteY13" fmla="*/ 1200149 h 1590789"/>
                  <a:gd name="connsiteX14" fmla="*/ 123825 w 2009775"/>
                  <a:gd name="connsiteY14" fmla="*/ 1057274 h 1590789"/>
                  <a:gd name="connsiteX15" fmla="*/ 0 w 2009775"/>
                  <a:gd name="connsiteY15" fmla="*/ 1028699 h 1590789"/>
                  <a:gd name="connsiteX16" fmla="*/ 171450 w 2009775"/>
                  <a:gd name="connsiteY16" fmla="*/ 0 h 1590789"/>
                  <a:gd name="connsiteX0" fmla="*/ 171450 w 2009775"/>
                  <a:gd name="connsiteY0" fmla="*/ 0 h 1590789"/>
                  <a:gd name="connsiteX1" fmla="*/ 2009775 w 2009775"/>
                  <a:gd name="connsiteY1" fmla="*/ 0 h 1590789"/>
                  <a:gd name="connsiteX2" fmla="*/ 1905000 w 2009775"/>
                  <a:gd name="connsiteY2" fmla="*/ 1266825 h 1590789"/>
                  <a:gd name="connsiteX3" fmla="*/ 1733550 w 2009775"/>
                  <a:gd name="connsiteY3" fmla="*/ 1333500 h 1590789"/>
                  <a:gd name="connsiteX4" fmla="*/ 1628775 w 2009775"/>
                  <a:gd name="connsiteY4" fmla="*/ 1524000 h 1590789"/>
                  <a:gd name="connsiteX5" fmla="*/ 1400175 w 2009775"/>
                  <a:gd name="connsiteY5" fmla="*/ 1533524 h 1590789"/>
                  <a:gd name="connsiteX6" fmla="*/ 1266825 w 2009775"/>
                  <a:gd name="connsiteY6" fmla="*/ 1590674 h 1590789"/>
                  <a:gd name="connsiteX7" fmla="*/ 1152525 w 2009775"/>
                  <a:gd name="connsiteY7" fmla="*/ 1457324 h 1590789"/>
                  <a:gd name="connsiteX8" fmla="*/ 952500 w 2009775"/>
                  <a:gd name="connsiteY8" fmla="*/ 1438274 h 1590789"/>
                  <a:gd name="connsiteX9" fmla="*/ 809625 w 2009775"/>
                  <a:gd name="connsiteY9" fmla="*/ 1514474 h 1590789"/>
                  <a:gd name="connsiteX10" fmla="*/ 638175 w 2009775"/>
                  <a:gd name="connsiteY10" fmla="*/ 1466849 h 1590789"/>
                  <a:gd name="connsiteX11" fmla="*/ 457200 w 2009775"/>
                  <a:gd name="connsiteY11" fmla="*/ 1457324 h 1590789"/>
                  <a:gd name="connsiteX12" fmla="*/ 428625 w 2009775"/>
                  <a:gd name="connsiteY12" fmla="*/ 1266825 h 1590789"/>
                  <a:gd name="connsiteX13" fmla="*/ 285750 w 2009775"/>
                  <a:gd name="connsiteY13" fmla="*/ 1200149 h 1590789"/>
                  <a:gd name="connsiteX14" fmla="*/ 123825 w 2009775"/>
                  <a:gd name="connsiteY14" fmla="*/ 1057274 h 1590789"/>
                  <a:gd name="connsiteX15" fmla="*/ 0 w 2009775"/>
                  <a:gd name="connsiteY15" fmla="*/ 1028699 h 1590789"/>
                  <a:gd name="connsiteX16" fmla="*/ 66676 w 2009775"/>
                  <a:gd name="connsiteY16" fmla="*/ 866774 h 1590789"/>
                  <a:gd name="connsiteX17" fmla="*/ 171450 w 2009775"/>
                  <a:gd name="connsiteY17" fmla="*/ 0 h 1590789"/>
                  <a:gd name="connsiteX0" fmla="*/ 171450 w 2009775"/>
                  <a:gd name="connsiteY0" fmla="*/ 0 h 1590789"/>
                  <a:gd name="connsiteX1" fmla="*/ 2009775 w 2009775"/>
                  <a:gd name="connsiteY1" fmla="*/ 0 h 1590789"/>
                  <a:gd name="connsiteX2" fmla="*/ 1905000 w 2009775"/>
                  <a:gd name="connsiteY2" fmla="*/ 1266825 h 1590789"/>
                  <a:gd name="connsiteX3" fmla="*/ 1733550 w 2009775"/>
                  <a:gd name="connsiteY3" fmla="*/ 1333500 h 1590789"/>
                  <a:gd name="connsiteX4" fmla="*/ 1628775 w 2009775"/>
                  <a:gd name="connsiteY4" fmla="*/ 1524000 h 1590789"/>
                  <a:gd name="connsiteX5" fmla="*/ 1400175 w 2009775"/>
                  <a:gd name="connsiteY5" fmla="*/ 1533524 h 1590789"/>
                  <a:gd name="connsiteX6" fmla="*/ 1266825 w 2009775"/>
                  <a:gd name="connsiteY6" fmla="*/ 1590674 h 1590789"/>
                  <a:gd name="connsiteX7" fmla="*/ 1152525 w 2009775"/>
                  <a:gd name="connsiteY7" fmla="*/ 1457324 h 1590789"/>
                  <a:gd name="connsiteX8" fmla="*/ 952500 w 2009775"/>
                  <a:gd name="connsiteY8" fmla="*/ 1438274 h 1590789"/>
                  <a:gd name="connsiteX9" fmla="*/ 809625 w 2009775"/>
                  <a:gd name="connsiteY9" fmla="*/ 1514474 h 1590789"/>
                  <a:gd name="connsiteX10" fmla="*/ 638175 w 2009775"/>
                  <a:gd name="connsiteY10" fmla="*/ 1466849 h 1590789"/>
                  <a:gd name="connsiteX11" fmla="*/ 457200 w 2009775"/>
                  <a:gd name="connsiteY11" fmla="*/ 1457324 h 1590789"/>
                  <a:gd name="connsiteX12" fmla="*/ 428625 w 2009775"/>
                  <a:gd name="connsiteY12" fmla="*/ 1266825 h 1590789"/>
                  <a:gd name="connsiteX13" fmla="*/ 285750 w 2009775"/>
                  <a:gd name="connsiteY13" fmla="*/ 1200149 h 1590789"/>
                  <a:gd name="connsiteX14" fmla="*/ 123825 w 2009775"/>
                  <a:gd name="connsiteY14" fmla="*/ 1057274 h 1590789"/>
                  <a:gd name="connsiteX15" fmla="*/ 0 w 2009775"/>
                  <a:gd name="connsiteY15" fmla="*/ 1028699 h 1590789"/>
                  <a:gd name="connsiteX16" fmla="*/ 66676 w 2009775"/>
                  <a:gd name="connsiteY16" fmla="*/ 866774 h 1590789"/>
                  <a:gd name="connsiteX17" fmla="*/ 47626 w 2009775"/>
                  <a:gd name="connsiteY17" fmla="*/ 695324 h 1590789"/>
                  <a:gd name="connsiteX18" fmla="*/ 171450 w 2009775"/>
                  <a:gd name="connsiteY18" fmla="*/ 0 h 1590789"/>
                  <a:gd name="connsiteX0" fmla="*/ 257227 w 2095552"/>
                  <a:gd name="connsiteY0" fmla="*/ 0 h 1590789"/>
                  <a:gd name="connsiteX1" fmla="*/ 2095552 w 2095552"/>
                  <a:gd name="connsiteY1" fmla="*/ 0 h 1590789"/>
                  <a:gd name="connsiteX2" fmla="*/ 1990777 w 2095552"/>
                  <a:gd name="connsiteY2" fmla="*/ 1266825 h 1590789"/>
                  <a:gd name="connsiteX3" fmla="*/ 1819327 w 2095552"/>
                  <a:gd name="connsiteY3" fmla="*/ 1333500 h 1590789"/>
                  <a:gd name="connsiteX4" fmla="*/ 1714552 w 2095552"/>
                  <a:gd name="connsiteY4" fmla="*/ 1524000 h 1590789"/>
                  <a:gd name="connsiteX5" fmla="*/ 1485952 w 2095552"/>
                  <a:gd name="connsiteY5" fmla="*/ 1533524 h 1590789"/>
                  <a:gd name="connsiteX6" fmla="*/ 1352602 w 2095552"/>
                  <a:gd name="connsiteY6" fmla="*/ 1590674 h 1590789"/>
                  <a:gd name="connsiteX7" fmla="*/ 1238302 w 2095552"/>
                  <a:gd name="connsiteY7" fmla="*/ 1457324 h 1590789"/>
                  <a:gd name="connsiteX8" fmla="*/ 1038277 w 2095552"/>
                  <a:gd name="connsiteY8" fmla="*/ 1438274 h 1590789"/>
                  <a:gd name="connsiteX9" fmla="*/ 895402 w 2095552"/>
                  <a:gd name="connsiteY9" fmla="*/ 1514474 h 1590789"/>
                  <a:gd name="connsiteX10" fmla="*/ 723952 w 2095552"/>
                  <a:gd name="connsiteY10" fmla="*/ 1466849 h 1590789"/>
                  <a:gd name="connsiteX11" fmla="*/ 542977 w 2095552"/>
                  <a:gd name="connsiteY11" fmla="*/ 1457324 h 1590789"/>
                  <a:gd name="connsiteX12" fmla="*/ 514402 w 2095552"/>
                  <a:gd name="connsiteY12" fmla="*/ 1266825 h 1590789"/>
                  <a:gd name="connsiteX13" fmla="*/ 371527 w 2095552"/>
                  <a:gd name="connsiteY13" fmla="*/ 1200149 h 1590789"/>
                  <a:gd name="connsiteX14" fmla="*/ 209602 w 2095552"/>
                  <a:gd name="connsiteY14" fmla="*/ 1057274 h 1590789"/>
                  <a:gd name="connsiteX15" fmla="*/ 85777 w 2095552"/>
                  <a:gd name="connsiteY15" fmla="*/ 1028699 h 1590789"/>
                  <a:gd name="connsiteX16" fmla="*/ 152453 w 2095552"/>
                  <a:gd name="connsiteY16" fmla="*/ 866774 h 1590789"/>
                  <a:gd name="connsiteX17" fmla="*/ 133403 w 2095552"/>
                  <a:gd name="connsiteY17" fmla="*/ 695324 h 1590789"/>
                  <a:gd name="connsiteX18" fmla="*/ 53 w 2095552"/>
                  <a:gd name="connsiteY18" fmla="*/ 571499 h 1590789"/>
                  <a:gd name="connsiteX19" fmla="*/ 257227 w 2095552"/>
                  <a:gd name="connsiteY19" fmla="*/ 0 h 1590789"/>
                  <a:gd name="connsiteX0" fmla="*/ 257227 w 2095552"/>
                  <a:gd name="connsiteY0" fmla="*/ 0 h 1590789"/>
                  <a:gd name="connsiteX1" fmla="*/ 2095552 w 2095552"/>
                  <a:gd name="connsiteY1" fmla="*/ 0 h 1590789"/>
                  <a:gd name="connsiteX2" fmla="*/ 1990777 w 2095552"/>
                  <a:gd name="connsiteY2" fmla="*/ 1266825 h 1590789"/>
                  <a:gd name="connsiteX3" fmla="*/ 1819327 w 2095552"/>
                  <a:gd name="connsiteY3" fmla="*/ 1333500 h 1590789"/>
                  <a:gd name="connsiteX4" fmla="*/ 1714552 w 2095552"/>
                  <a:gd name="connsiteY4" fmla="*/ 1524000 h 1590789"/>
                  <a:gd name="connsiteX5" fmla="*/ 1485952 w 2095552"/>
                  <a:gd name="connsiteY5" fmla="*/ 1533524 h 1590789"/>
                  <a:gd name="connsiteX6" fmla="*/ 1352602 w 2095552"/>
                  <a:gd name="connsiteY6" fmla="*/ 1590674 h 1590789"/>
                  <a:gd name="connsiteX7" fmla="*/ 1238302 w 2095552"/>
                  <a:gd name="connsiteY7" fmla="*/ 1457324 h 1590789"/>
                  <a:gd name="connsiteX8" fmla="*/ 1038277 w 2095552"/>
                  <a:gd name="connsiteY8" fmla="*/ 1438274 h 1590789"/>
                  <a:gd name="connsiteX9" fmla="*/ 895402 w 2095552"/>
                  <a:gd name="connsiteY9" fmla="*/ 1514474 h 1590789"/>
                  <a:gd name="connsiteX10" fmla="*/ 723952 w 2095552"/>
                  <a:gd name="connsiteY10" fmla="*/ 1466849 h 1590789"/>
                  <a:gd name="connsiteX11" fmla="*/ 542977 w 2095552"/>
                  <a:gd name="connsiteY11" fmla="*/ 1457324 h 1590789"/>
                  <a:gd name="connsiteX12" fmla="*/ 514402 w 2095552"/>
                  <a:gd name="connsiteY12" fmla="*/ 1266825 h 1590789"/>
                  <a:gd name="connsiteX13" fmla="*/ 371527 w 2095552"/>
                  <a:gd name="connsiteY13" fmla="*/ 1200149 h 1590789"/>
                  <a:gd name="connsiteX14" fmla="*/ 209602 w 2095552"/>
                  <a:gd name="connsiteY14" fmla="*/ 1057274 h 1590789"/>
                  <a:gd name="connsiteX15" fmla="*/ 85777 w 2095552"/>
                  <a:gd name="connsiteY15" fmla="*/ 1028699 h 1590789"/>
                  <a:gd name="connsiteX16" fmla="*/ 152453 w 2095552"/>
                  <a:gd name="connsiteY16" fmla="*/ 866774 h 1590789"/>
                  <a:gd name="connsiteX17" fmla="*/ 133403 w 2095552"/>
                  <a:gd name="connsiteY17" fmla="*/ 695324 h 1590789"/>
                  <a:gd name="connsiteX18" fmla="*/ 53 w 2095552"/>
                  <a:gd name="connsiteY18" fmla="*/ 571499 h 1590789"/>
                  <a:gd name="connsiteX19" fmla="*/ 114353 w 2095552"/>
                  <a:gd name="connsiteY19" fmla="*/ 171449 h 1590789"/>
                  <a:gd name="connsiteX20" fmla="*/ 257227 w 2095552"/>
                  <a:gd name="connsiteY20" fmla="*/ 0 h 1590789"/>
                  <a:gd name="connsiteX0" fmla="*/ 257227 w 2095552"/>
                  <a:gd name="connsiteY0" fmla="*/ 152401 h 1743190"/>
                  <a:gd name="connsiteX1" fmla="*/ 371528 w 2095552"/>
                  <a:gd name="connsiteY1" fmla="*/ 0 h 1743190"/>
                  <a:gd name="connsiteX2" fmla="*/ 2095552 w 2095552"/>
                  <a:gd name="connsiteY2" fmla="*/ 152401 h 1743190"/>
                  <a:gd name="connsiteX3" fmla="*/ 1990777 w 2095552"/>
                  <a:gd name="connsiteY3" fmla="*/ 1419226 h 1743190"/>
                  <a:gd name="connsiteX4" fmla="*/ 1819327 w 2095552"/>
                  <a:gd name="connsiteY4" fmla="*/ 1485901 h 1743190"/>
                  <a:gd name="connsiteX5" fmla="*/ 1714552 w 2095552"/>
                  <a:gd name="connsiteY5" fmla="*/ 1676401 h 1743190"/>
                  <a:gd name="connsiteX6" fmla="*/ 1485952 w 2095552"/>
                  <a:gd name="connsiteY6" fmla="*/ 1685925 h 1743190"/>
                  <a:gd name="connsiteX7" fmla="*/ 1352602 w 2095552"/>
                  <a:gd name="connsiteY7" fmla="*/ 1743075 h 1743190"/>
                  <a:gd name="connsiteX8" fmla="*/ 1238302 w 2095552"/>
                  <a:gd name="connsiteY8" fmla="*/ 1609725 h 1743190"/>
                  <a:gd name="connsiteX9" fmla="*/ 1038277 w 2095552"/>
                  <a:gd name="connsiteY9" fmla="*/ 1590675 h 1743190"/>
                  <a:gd name="connsiteX10" fmla="*/ 895402 w 2095552"/>
                  <a:gd name="connsiteY10" fmla="*/ 1666875 h 1743190"/>
                  <a:gd name="connsiteX11" fmla="*/ 723952 w 2095552"/>
                  <a:gd name="connsiteY11" fmla="*/ 1619250 h 1743190"/>
                  <a:gd name="connsiteX12" fmla="*/ 542977 w 2095552"/>
                  <a:gd name="connsiteY12" fmla="*/ 1609725 h 1743190"/>
                  <a:gd name="connsiteX13" fmla="*/ 514402 w 2095552"/>
                  <a:gd name="connsiteY13" fmla="*/ 1419226 h 1743190"/>
                  <a:gd name="connsiteX14" fmla="*/ 371527 w 2095552"/>
                  <a:gd name="connsiteY14" fmla="*/ 1352550 h 1743190"/>
                  <a:gd name="connsiteX15" fmla="*/ 209602 w 2095552"/>
                  <a:gd name="connsiteY15" fmla="*/ 1209675 h 1743190"/>
                  <a:gd name="connsiteX16" fmla="*/ 85777 w 2095552"/>
                  <a:gd name="connsiteY16" fmla="*/ 1181100 h 1743190"/>
                  <a:gd name="connsiteX17" fmla="*/ 152453 w 2095552"/>
                  <a:gd name="connsiteY17" fmla="*/ 1019175 h 1743190"/>
                  <a:gd name="connsiteX18" fmla="*/ 133403 w 2095552"/>
                  <a:gd name="connsiteY18" fmla="*/ 847725 h 1743190"/>
                  <a:gd name="connsiteX19" fmla="*/ 53 w 2095552"/>
                  <a:gd name="connsiteY19" fmla="*/ 723900 h 1743190"/>
                  <a:gd name="connsiteX20" fmla="*/ 114353 w 2095552"/>
                  <a:gd name="connsiteY20" fmla="*/ 323850 h 1743190"/>
                  <a:gd name="connsiteX21" fmla="*/ 257227 w 2095552"/>
                  <a:gd name="connsiteY21" fmla="*/ 152401 h 1743190"/>
                  <a:gd name="connsiteX0" fmla="*/ 257227 w 2095552"/>
                  <a:gd name="connsiteY0" fmla="*/ 257424 h 1848213"/>
                  <a:gd name="connsiteX1" fmla="*/ 371528 w 2095552"/>
                  <a:gd name="connsiteY1" fmla="*/ 105023 h 1848213"/>
                  <a:gd name="connsiteX2" fmla="*/ 485828 w 2095552"/>
                  <a:gd name="connsiteY2" fmla="*/ 248 h 1848213"/>
                  <a:gd name="connsiteX3" fmla="*/ 2095552 w 2095552"/>
                  <a:gd name="connsiteY3" fmla="*/ 257424 h 1848213"/>
                  <a:gd name="connsiteX4" fmla="*/ 1990777 w 2095552"/>
                  <a:gd name="connsiteY4" fmla="*/ 1524249 h 1848213"/>
                  <a:gd name="connsiteX5" fmla="*/ 1819327 w 2095552"/>
                  <a:gd name="connsiteY5" fmla="*/ 1590924 h 1848213"/>
                  <a:gd name="connsiteX6" fmla="*/ 1714552 w 2095552"/>
                  <a:gd name="connsiteY6" fmla="*/ 1781424 h 1848213"/>
                  <a:gd name="connsiteX7" fmla="*/ 1485952 w 2095552"/>
                  <a:gd name="connsiteY7" fmla="*/ 1790948 h 1848213"/>
                  <a:gd name="connsiteX8" fmla="*/ 1352602 w 2095552"/>
                  <a:gd name="connsiteY8" fmla="*/ 1848098 h 1848213"/>
                  <a:gd name="connsiteX9" fmla="*/ 1238302 w 2095552"/>
                  <a:gd name="connsiteY9" fmla="*/ 1714748 h 1848213"/>
                  <a:gd name="connsiteX10" fmla="*/ 1038277 w 2095552"/>
                  <a:gd name="connsiteY10" fmla="*/ 1695698 h 1848213"/>
                  <a:gd name="connsiteX11" fmla="*/ 895402 w 2095552"/>
                  <a:gd name="connsiteY11" fmla="*/ 1771898 h 1848213"/>
                  <a:gd name="connsiteX12" fmla="*/ 723952 w 2095552"/>
                  <a:gd name="connsiteY12" fmla="*/ 1724273 h 1848213"/>
                  <a:gd name="connsiteX13" fmla="*/ 542977 w 2095552"/>
                  <a:gd name="connsiteY13" fmla="*/ 1714748 h 1848213"/>
                  <a:gd name="connsiteX14" fmla="*/ 514402 w 2095552"/>
                  <a:gd name="connsiteY14" fmla="*/ 1524249 h 1848213"/>
                  <a:gd name="connsiteX15" fmla="*/ 371527 w 2095552"/>
                  <a:gd name="connsiteY15" fmla="*/ 1457573 h 1848213"/>
                  <a:gd name="connsiteX16" fmla="*/ 209602 w 2095552"/>
                  <a:gd name="connsiteY16" fmla="*/ 1314698 h 1848213"/>
                  <a:gd name="connsiteX17" fmla="*/ 85777 w 2095552"/>
                  <a:gd name="connsiteY17" fmla="*/ 1286123 h 1848213"/>
                  <a:gd name="connsiteX18" fmla="*/ 152453 w 2095552"/>
                  <a:gd name="connsiteY18" fmla="*/ 1124198 h 1848213"/>
                  <a:gd name="connsiteX19" fmla="*/ 133403 w 2095552"/>
                  <a:gd name="connsiteY19" fmla="*/ 952748 h 1848213"/>
                  <a:gd name="connsiteX20" fmla="*/ 53 w 2095552"/>
                  <a:gd name="connsiteY20" fmla="*/ 828923 h 1848213"/>
                  <a:gd name="connsiteX21" fmla="*/ 114353 w 2095552"/>
                  <a:gd name="connsiteY21" fmla="*/ 428873 h 1848213"/>
                  <a:gd name="connsiteX22" fmla="*/ 257227 w 2095552"/>
                  <a:gd name="connsiteY22" fmla="*/ 257424 h 1848213"/>
                  <a:gd name="connsiteX0" fmla="*/ 257227 w 2095552"/>
                  <a:gd name="connsiteY0" fmla="*/ 325589 h 1916378"/>
                  <a:gd name="connsiteX1" fmla="*/ 371528 w 2095552"/>
                  <a:gd name="connsiteY1" fmla="*/ 173188 h 1916378"/>
                  <a:gd name="connsiteX2" fmla="*/ 485828 w 2095552"/>
                  <a:gd name="connsiteY2" fmla="*/ 68413 h 1916378"/>
                  <a:gd name="connsiteX3" fmla="*/ 762053 w 2095552"/>
                  <a:gd name="connsiteY3" fmla="*/ 1739 h 1916378"/>
                  <a:gd name="connsiteX4" fmla="*/ 2095552 w 2095552"/>
                  <a:gd name="connsiteY4" fmla="*/ 325589 h 1916378"/>
                  <a:gd name="connsiteX5" fmla="*/ 1990777 w 2095552"/>
                  <a:gd name="connsiteY5" fmla="*/ 1592414 h 1916378"/>
                  <a:gd name="connsiteX6" fmla="*/ 1819327 w 2095552"/>
                  <a:gd name="connsiteY6" fmla="*/ 1659089 h 1916378"/>
                  <a:gd name="connsiteX7" fmla="*/ 1714552 w 2095552"/>
                  <a:gd name="connsiteY7" fmla="*/ 1849589 h 1916378"/>
                  <a:gd name="connsiteX8" fmla="*/ 1485952 w 2095552"/>
                  <a:gd name="connsiteY8" fmla="*/ 1859113 h 1916378"/>
                  <a:gd name="connsiteX9" fmla="*/ 1352602 w 2095552"/>
                  <a:gd name="connsiteY9" fmla="*/ 1916263 h 1916378"/>
                  <a:gd name="connsiteX10" fmla="*/ 1238302 w 2095552"/>
                  <a:gd name="connsiteY10" fmla="*/ 1782913 h 1916378"/>
                  <a:gd name="connsiteX11" fmla="*/ 1038277 w 2095552"/>
                  <a:gd name="connsiteY11" fmla="*/ 1763863 h 1916378"/>
                  <a:gd name="connsiteX12" fmla="*/ 895402 w 2095552"/>
                  <a:gd name="connsiteY12" fmla="*/ 1840063 h 1916378"/>
                  <a:gd name="connsiteX13" fmla="*/ 723952 w 2095552"/>
                  <a:gd name="connsiteY13" fmla="*/ 1792438 h 1916378"/>
                  <a:gd name="connsiteX14" fmla="*/ 542977 w 2095552"/>
                  <a:gd name="connsiteY14" fmla="*/ 1782913 h 1916378"/>
                  <a:gd name="connsiteX15" fmla="*/ 514402 w 2095552"/>
                  <a:gd name="connsiteY15" fmla="*/ 1592414 h 1916378"/>
                  <a:gd name="connsiteX16" fmla="*/ 371527 w 2095552"/>
                  <a:gd name="connsiteY16" fmla="*/ 1525738 h 1916378"/>
                  <a:gd name="connsiteX17" fmla="*/ 209602 w 2095552"/>
                  <a:gd name="connsiteY17" fmla="*/ 1382863 h 1916378"/>
                  <a:gd name="connsiteX18" fmla="*/ 85777 w 2095552"/>
                  <a:gd name="connsiteY18" fmla="*/ 1354288 h 1916378"/>
                  <a:gd name="connsiteX19" fmla="*/ 152453 w 2095552"/>
                  <a:gd name="connsiteY19" fmla="*/ 1192363 h 1916378"/>
                  <a:gd name="connsiteX20" fmla="*/ 133403 w 2095552"/>
                  <a:gd name="connsiteY20" fmla="*/ 1020913 h 1916378"/>
                  <a:gd name="connsiteX21" fmla="*/ 53 w 2095552"/>
                  <a:gd name="connsiteY21" fmla="*/ 897088 h 1916378"/>
                  <a:gd name="connsiteX22" fmla="*/ 114353 w 2095552"/>
                  <a:gd name="connsiteY22" fmla="*/ 497038 h 1916378"/>
                  <a:gd name="connsiteX23" fmla="*/ 257227 w 2095552"/>
                  <a:gd name="connsiteY23" fmla="*/ 325589 h 1916378"/>
                  <a:gd name="connsiteX0" fmla="*/ 257227 w 2095552"/>
                  <a:gd name="connsiteY0" fmla="*/ 363639 h 1954428"/>
                  <a:gd name="connsiteX1" fmla="*/ 371528 w 2095552"/>
                  <a:gd name="connsiteY1" fmla="*/ 211238 h 1954428"/>
                  <a:gd name="connsiteX2" fmla="*/ 485828 w 2095552"/>
                  <a:gd name="connsiteY2" fmla="*/ 106463 h 1954428"/>
                  <a:gd name="connsiteX3" fmla="*/ 762053 w 2095552"/>
                  <a:gd name="connsiteY3" fmla="*/ 39789 h 1954428"/>
                  <a:gd name="connsiteX4" fmla="*/ 885878 w 2095552"/>
                  <a:gd name="connsiteY4" fmla="*/ 1689 h 1954428"/>
                  <a:gd name="connsiteX5" fmla="*/ 2095552 w 2095552"/>
                  <a:gd name="connsiteY5" fmla="*/ 363639 h 1954428"/>
                  <a:gd name="connsiteX6" fmla="*/ 1990777 w 2095552"/>
                  <a:gd name="connsiteY6" fmla="*/ 1630464 h 1954428"/>
                  <a:gd name="connsiteX7" fmla="*/ 1819327 w 2095552"/>
                  <a:gd name="connsiteY7" fmla="*/ 1697139 h 1954428"/>
                  <a:gd name="connsiteX8" fmla="*/ 1714552 w 2095552"/>
                  <a:gd name="connsiteY8" fmla="*/ 1887639 h 1954428"/>
                  <a:gd name="connsiteX9" fmla="*/ 1485952 w 2095552"/>
                  <a:gd name="connsiteY9" fmla="*/ 1897163 h 1954428"/>
                  <a:gd name="connsiteX10" fmla="*/ 1352602 w 2095552"/>
                  <a:gd name="connsiteY10" fmla="*/ 1954313 h 1954428"/>
                  <a:gd name="connsiteX11" fmla="*/ 1238302 w 2095552"/>
                  <a:gd name="connsiteY11" fmla="*/ 1820963 h 1954428"/>
                  <a:gd name="connsiteX12" fmla="*/ 1038277 w 2095552"/>
                  <a:gd name="connsiteY12" fmla="*/ 1801913 h 1954428"/>
                  <a:gd name="connsiteX13" fmla="*/ 895402 w 2095552"/>
                  <a:gd name="connsiteY13" fmla="*/ 1878113 h 1954428"/>
                  <a:gd name="connsiteX14" fmla="*/ 723952 w 2095552"/>
                  <a:gd name="connsiteY14" fmla="*/ 1830488 h 1954428"/>
                  <a:gd name="connsiteX15" fmla="*/ 542977 w 2095552"/>
                  <a:gd name="connsiteY15" fmla="*/ 1820963 h 1954428"/>
                  <a:gd name="connsiteX16" fmla="*/ 514402 w 2095552"/>
                  <a:gd name="connsiteY16" fmla="*/ 1630464 h 1954428"/>
                  <a:gd name="connsiteX17" fmla="*/ 371527 w 2095552"/>
                  <a:gd name="connsiteY17" fmla="*/ 1563788 h 1954428"/>
                  <a:gd name="connsiteX18" fmla="*/ 209602 w 2095552"/>
                  <a:gd name="connsiteY18" fmla="*/ 1420913 h 1954428"/>
                  <a:gd name="connsiteX19" fmla="*/ 85777 w 2095552"/>
                  <a:gd name="connsiteY19" fmla="*/ 1392338 h 1954428"/>
                  <a:gd name="connsiteX20" fmla="*/ 152453 w 2095552"/>
                  <a:gd name="connsiteY20" fmla="*/ 1230413 h 1954428"/>
                  <a:gd name="connsiteX21" fmla="*/ 133403 w 2095552"/>
                  <a:gd name="connsiteY21" fmla="*/ 1058963 h 1954428"/>
                  <a:gd name="connsiteX22" fmla="*/ 53 w 2095552"/>
                  <a:gd name="connsiteY22" fmla="*/ 935138 h 1954428"/>
                  <a:gd name="connsiteX23" fmla="*/ 114353 w 2095552"/>
                  <a:gd name="connsiteY23" fmla="*/ 535088 h 1954428"/>
                  <a:gd name="connsiteX24" fmla="*/ 257227 w 2095552"/>
                  <a:gd name="connsiteY24" fmla="*/ 363639 h 1954428"/>
                  <a:gd name="connsiteX0" fmla="*/ 257227 w 2095552"/>
                  <a:gd name="connsiteY0" fmla="*/ 401125 h 1991914"/>
                  <a:gd name="connsiteX1" fmla="*/ 371528 w 2095552"/>
                  <a:gd name="connsiteY1" fmla="*/ 248724 h 1991914"/>
                  <a:gd name="connsiteX2" fmla="*/ 485828 w 2095552"/>
                  <a:gd name="connsiteY2" fmla="*/ 143949 h 1991914"/>
                  <a:gd name="connsiteX3" fmla="*/ 762053 w 2095552"/>
                  <a:gd name="connsiteY3" fmla="*/ 77275 h 1991914"/>
                  <a:gd name="connsiteX4" fmla="*/ 885878 w 2095552"/>
                  <a:gd name="connsiteY4" fmla="*/ 39175 h 1991914"/>
                  <a:gd name="connsiteX5" fmla="*/ 990653 w 2095552"/>
                  <a:gd name="connsiteY5" fmla="*/ 1075 h 1991914"/>
                  <a:gd name="connsiteX6" fmla="*/ 2095552 w 2095552"/>
                  <a:gd name="connsiteY6" fmla="*/ 401125 h 1991914"/>
                  <a:gd name="connsiteX7" fmla="*/ 1990777 w 2095552"/>
                  <a:gd name="connsiteY7" fmla="*/ 1667950 h 1991914"/>
                  <a:gd name="connsiteX8" fmla="*/ 1819327 w 2095552"/>
                  <a:gd name="connsiteY8" fmla="*/ 1734625 h 1991914"/>
                  <a:gd name="connsiteX9" fmla="*/ 1714552 w 2095552"/>
                  <a:gd name="connsiteY9" fmla="*/ 1925125 h 1991914"/>
                  <a:gd name="connsiteX10" fmla="*/ 1485952 w 2095552"/>
                  <a:gd name="connsiteY10" fmla="*/ 1934649 h 1991914"/>
                  <a:gd name="connsiteX11" fmla="*/ 1352602 w 2095552"/>
                  <a:gd name="connsiteY11" fmla="*/ 1991799 h 1991914"/>
                  <a:gd name="connsiteX12" fmla="*/ 1238302 w 2095552"/>
                  <a:gd name="connsiteY12" fmla="*/ 1858449 h 1991914"/>
                  <a:gd name="connsiteX13" fmla="*/ 1038277 w 2095552"/>
                  <a:gd name="connsiteY13" fmla="*/ 1839399 h 1991914"/>
                  <a:gd name="connsiteX14" fmla="*/ 895402 w 2095552"/>
                  <a:gd name="connsiteY14" fmla="*/ 1915599 h 1991914"/>
                  <a:gd name="connsiteX15" fmla="*/ 723952 w 2095552"/>
                  <a:gd name="connsiteY15" fmla="*/ 1867974 h 1991914"/>
                  <a:gd name="connsiteX16" fmla="*/ 542977 w 2095552"/>
                  <a:gd name="connsiteY16" fmla="*/ 1858449 h 1991914"/>
                  <a:gd name="connsiteX17" fmla="*/ 514402 w 2095552"/>
                  <a:gd name="connsiteY17" fmla="*/ 1667950 h 1991914"/>
                  <a:gd name="connsiteX18" fmla="*/ 371527 w 2095552"/>
                  <a:gd name="connsiteY18" fmla="*/ 1601274 h 1991914"/>
                  <a:gd name="connsiteX19" fmla="*/ 209602 w 2095552"/>
                  <a:gd name="connsiteY19" fmla="*/ 1458399 h 1991914"/>
                  <a:gd name="connsiteX20" fmla="*/ 85777 w 2095552"/>
                  <a:gd name="connsiteY20" fmla="*/ 1429824 h 1991914"/>
                  <a:gd name="connsiteX21" fmla="*/ 152453 w 2095552"/>
                  <a:gd name="connsiteY21" fmla="*/ 1267899 h 1991914"/>
                  <a:gd name="connsiteX22" fmla="*/ 133403 w 2095552"/>
                  <a:gd name="connsiteY22" fmla="*/ 1096449 h 1991914"/>
                  <a:gd name="connsiteX23" fmla="*/ 53 w 2095552"/>
                  <a:gd name="connsiteY23" fmla="*/ 972624 h 1991914"/>
                  <a:gd name="connsiteX24" fmla="*/ 114353 w 2095552"/>
                  <a:gd name="connsiteY24" fmla="*/ 572574 h 1991914"/>
                  <a:gd name="connsiteX25" fmla="*/ 257227 w 2095552"/>
                  <a:gd name="connsiteY25" fmla="*/ 401125 h 1991914"/>
                  <a:gd name="connsiteX0" fmla="*/ 257227 w 2095552"/>
                  <a:gd name="connsiteY0" fmla="*/ 487076 h 2077865"/>
                  <a:gd name="connsiteX1" fmla="*/ 371528 w 2095552"/>
                  <a:gd name="connsiteY1" fmla="*/ 334675 h 2077865"/>
                  <a:gd name="connsiteX2" fmla="*/ 485828 w 2095552"/>
                  <a:gd name="connsiteY2" fmla="*/ 229900 h 2077865"/>
                  <a:gd name="connsiteX3" fmla="*/ 762053 w 2095552"/>
                  <a:gd name="connsiteY3" fmla="*/ 163226 h 2077865"/>
                  <a:gd name="connsiteX4" fmla="*/ 885878 w 2095552"/>
                  <a:gd name="connsiteY4" fmla="*/ 125126 h 2077865"/>
                  <a:gd name="connsiteX5" fmla="*/ 990653 w 2095552"/>
                  <a:gd name="connsiteY5" fmla="*/ 87026 h 2077865"/>
                  <a:gd name="connsiteX6" fmla="*/ 1505003 w 2095552"/>
                  <a:gd name="connsiteY6" fmla="*/ 10826 h 2077865"/>
                  <a:gd name="connsiteX7" fmla="*/ 2095552 w 2095552"/>
                  <a:gd name="connsiteY7" fmla="*/ 487076 h 2077865"/>
                  <a:gd name="connsiteX8" fmla="*/ 1990777 w 2095552"/>
                  <a:gd name="connsiteY8" fmla="*/ 1753901 h 2077865"/>
                  <a:gd name="connsiteX9" fmla="*/ 1819327 w 2095552"/>
                  <a:gd name="connsiteY9" fmla="*/ 1820576 h 2077865"/>
                  <a:gd name="connsiteX10" fmla="*/ 1714552 w 2095552"/>
                  <a:gd name="connsiteY10" fmla="*/ 2011076 h 2077865"/>
                  <a:gd name="connsiteX11" fmla="*/ 1485952 w 2095552"/>
                  <a:gd name="connsiteY11" fmla="*/ 2020600 h 2077865"/>
                  <a:gd name="connsiteX12" fmla="*/ 1352602 w 2095552"/>
                  <a:gd name="connsiteY12" fmla="*/ 2077750 h 2077865"/>
                  <a:gd name="connsiteX13" fmla="*/ 1238302 w 2095552"/>
                  <a:gd name="connsiteY13" fmla="*/ 1944400 h 2077865"/>
                  <a:gd name="connsiteX14" fmla="*/ 1038277 w 2095552"/>
                  <a:gd name="connsiteY14" fmla="*/ 1925350 h 2077865"/>
                  <a:gd name="connsiteX15" fmla="*/ 895402 w 2095552"/>
                  <a:gd name="connsiteY15" fmla="*/ 2001550 h 2077865"/>
                  <a:gd name="connsiteX16" fmla="*/ 723952 w 2095552"/>
                  <a:gd name="connsiteY16" fmla="*/ 1953925 h 2077865"/>
                  <a:gd name="connsiteX17" fmla="*/ 542977 w 2095552"/>
                  <a:gd name="connsiteY17" fmla="*/ 1944400 h 2077865"/>
                  <a:gd name="connsiteX18" fmla="*/ 514402 w 2095552"/>
                  <a:gd name="connsiteY18" fmla="*/ 1753901 h 2077865"/>
                  <a:gd name="connsiteX19" fmla="*/ 371527 w 2095552"/>
                  <a:gd name="connsiteY19" fmla="*/ 1687225 h 2077865"/>
                  <a:gd name="connsiteX20" fmla="*/ 209602 w 2095552"/>
                  <a:gd name="connsiteY20" fmla="*/ 1544350 h 2077865"/>
                  <a:gd name="connsiteX21" fmla="*/ 85777 w 2095552"/>
                  <a:gd name="connsiteY21" fmla="*/ 1515775 h 2077865"/>
                  <a:gd name="connsiteX22" fmla="*/ 152453 w 2095552"/>
                  <a:gd name="connsiteY22" fmla="*/ 1353850 h 2077865"/>
                  <a:gd name="connsiteX23" fmla="*/ 133403 w 2095552"/>
                  <a:gd name="connsiteY23" fmla="*/ 1182400 h 2077865"/>
                  <a:gd name="connsiteX24" fmla="*/ 53 w 2095552"/>
                  <a:gd name="connsiteY24" fmla="*/ 1058575 h 2077865"/>
                  <a:gd name="connsiteX25" fmla="*/ 114353 w 2095552"/>
                  <a:gd name="connsiteY25" fmla="*/ 658525 h 2077865"/>
                  <a:gd name="connsiteX26" fmla="*/ 257227 w 2095552"/>
                  <a:gd name="connsiteY26" fmla="*/ 487076 h 2077865"/>
                  <a:gd name="connsiteX0" fmla="*/ 257227 w 2095552"/>
                  <a:gd name="connsiteY0" fmla="*/ 487076 h 2077865"/>
                  <a:gd name="connsiteX1" fmla="*/ 371528 w 2095552"/>
                  <a:gd name="connsiteY1" fmla="*/ 334675 h 2077865"/>
                  <a:gd name="connsiteX2" fmla="*/ 485828 w 2095552"/>
                  <a:gd name="connsiteY2" fmla="*/ 229900 h 2077865"/>
                  <a:gd name="connsiteX3" fmla="*/ 762053 w 2095552"/>
                  <a:gd name="connsiteY3" fmla="*/ 163226 h 2077865"/>
                  <a:gd name="connsiteX4" fmla="*/ 885878 w 2095552"/>
                  <a:gd name="connsiteY4" fmla="*/ 125126 h 2077865"/>
                  <a:gd name="connsiteX5" fmla="*/ 990653 w 2095552"/>
                  <a:gd name="connsiteY5" fmla="*/ 87026 h 2077865"/>
                  <a:gd name="connsiteX6" fmla="*/ 1505003 w 2095552"/>
                  <a:gd name="connsiteY6" fmla="*/ 10826 h 2077865"/>
                  <a:gd name="connsiteX7" fmla="*/ 1943153 w 2095552"/>
                  <a:gd name="connsiteY7" fmla="*/ 191802 h 2077865"/>
                  <a:gd name="connsiteX8" fmla="*/ 2095552 w 2095552"/>
                  <a:gd name="connsiteY8" fmla="*/ 487076 h 2077865"/>
                  <a:gd name="connsiteX9" fmla="*/ 1990777 w 2095552"/>
                  <a:gd name="connsiteY9" fmla="*/ 1753901 h 2077865"/>
                  <a:gd name="connsiteX10" fmla="*/ 1819327 w 2095552"/>
                  <a:gd name="connsiteY10" fmla="*/ 1820576 h 2077865"/>
                  <a:gd name="connsiteX11" fmla="*/ 1714552 w 2095552"/>
                  <a:gd name="connsiteY11" fmla="*/ 2011076 h 2077865"/>
                  <a:gd name="connsiteX12" fmla="*/ 1485952 w 2095552"/>
                  <a:gd name="connsiteY12" fmla="*/ 2020600 h 2077865"/>
                  <a:gd name="connsiteX13" fmla="*/ 1352602 w 2095552"/>
                  <a:gd name="connsiteY13" fmla="*/ 2077750 h 2077865"/>
                  <a:gd name="connsiteX14" fmla="*/ 1238302 w 2095552"/>
                  <a:gd name="connsiteY14" fmla="*/ 1944400 h 2077865"/>
                  <a:gd name="connsiteX15" fmla="*/ 1038277 w 2095552"/>
                  <a:gd name="connsiteY15" fmla="*/ 1925350 h 2077865"/>
                  <a:gd name="connsiteX16" fmla="*/ 895402 w 2095552"/>
                  <a:gd name="connsiteY16" fmla="*/ 2001550 h 2077865"/>
                  <a:gd name="connsiteX17" fmla="*/ 723952 w 2095552"/>
                  <a:gd name="connsiteY17" fmla="*/ 1953925 h 2077865"/>
                  <a:gd name="connsiteX18" fmla="*/ 542977 w 2095552"/>
                  <a:gd name="connsiteY18" fmla="*/ 1944400 h 2077865"/>
                  <a:gd name="connsiteX19" fmla="*/ 514402 w 2095552"/>
                  <a:gd name="connsiteY19" fmla="*/ 1753901 h 2077865"/>
                  <a:gd name="connsiteX20" fmla="*/ 371527 w 2095552"/>
                  <a:gd name="connsiteY20" fmla="*/ 1687225 h 2077865"/>
                  <a:gd name="connsiteX21" fmla="*/ 209602 w 2095552"/>
                  <a:gd name="connsiteY21" fmla="*/ 1544350 h 2077865"/>
                  <a:gd name="connsiteX22" fmla="*/ 85777 w 2095552"/>
                  <a:gd name="connsiteY22" fmla="*/ 1515775 h 2077865"/>
                  <a:gd name="connsiteX23" fmla="*/ 152453 w 2095552"/>
                  <a:gd name="connsiteY23" fmla="*/ 1353850 h 2077865"/>
                  <a:gd name="connsiteX24" fmla="*/ 133403 w 2095552"/>
                  <a:gd name="connsiteY24" fmla="*/ 1182400 h 2077865"/>
                  <a:gd name="connsiteX25" fmla="*/ 53 w 2095552"/>
                  <a:gd name="connsiteY25" fmla="*/ 1058575 h 2077865"/>
                  <a:gd name="connsiteX26" fmla="*/ 114353 w 2095552"/>
                  <a:gd name="connsiteY26" fmla="*/ 658525 h 2077865"/>
                  <a:gd name="connsiteX27" fmla="*/ 257227 w 2095552"/>
                  <a:gd name="connsiteY27" fmla="*/ 487076 h 2077865"/>
                  <a:gd name="connsiteX0" fmla="*/ 257227 w 2095552"/>
                  <a:gd name="connsiteY0" fmla="*/ 487076 h 2077865"/>
                  <a:gd name="connsiteX1" fmla="*/ 371528 w 2095552"/>
                  <a:gd name="connsiteY1" fmla="*/ 334675 h 2077865"/>
                  <a:gd name="connsiteX2" fmla="*/ 485828 w 2095552"/>
                  <a:gd name="connsiteY2" fmla="*/ 229900 h 2077865"/>
                  <a:gd name="connsiteX3" fmla="*/ 762053 w 2095552"/>
                  <a:gd name="connsiteY3" fmla="*/ 163226 h 2077865"/>
                  <a:gd name="connsiteX4" fmla="*/ 885878 w 2095552"/>
                  <a:gd name="connsiteY4" fmla="*/ 125126 h 2077865"/>
                  <a:gd name="connsiteX5" fmla="*/ 990653 w 2095552"/>
                  <a:gd name="connsiteY5" fmla="*/ 87026 h 2077865"/>
                  <a:gd name="connsiteX6" fmla="*/ 1505003 w 2095552"/>
                  <a:gd name="connsiteY6" fmla="*/ 10826 h 2077865"/>
                  <a:gd name="connsiteX7" fmla="*/ 1943153 w 2095552"/>
                  <a:gd name="connsiteY7" fmla="*/ 191802 h 2077865"/>
                  <a:gd name="connsiteX8" fmla="*/ 1981253 w 2095552"/>
                  <a:gd name="connsiteY8" fmla="*/ 353727 h 2077865"/>
                  <a:gd name="connsiteX9" fmla="*/ 2095552 w 2095552"/>
                  <a:gd name="connsiteY9" fmla="*/ 487076 h 2077865"/>
                  <a:gd name="connsiteX10" fmla="*/ 1990777 w 2095552"/>
                  <a:gd name="connsiteY10" fmla="*/ 1753901 h 2077865"/>
                  <a:gd name="connsiteX11" fmla="*/ 1819327 w 2095552"/>
                  <a:gd name="connsiteY11" fmla="*/ 1820576 h 2077865"/>
                  <a:gd name="connsiteX12" fmla="*/ 1714552 w 2095552"/>
                  <a:gd name="connsiteY12" fmla="*/ 2011076 h 2077865"/>
                  <a:gd name="connsiteX13" fmla="*/ 1485952 w 2095552"/>
                  <a:gd name="connsiteY13" fmla="*/ 2020600 h 2077865"/>
                  <a:gd name="connsiteX14" fmla="*/ 1352602 w 2095552"/>
                  <a:gd name="connsiteY14" fmla="*/ 2077750 h 2077865"/>
                  <a:gd name="connsiteX15" fmla="*/ 1238302 w 2095552"/>
                  <a:gd name="connsiteY15" fmla="*/ 1944400 h 2077865"/>
                  <a:gd name="connsiteX16" fmla="*/ 1038277 w 2095552"/>
                  <a:gd name="connsiteY16" fmla="*/ 1925350 h 2077865"/>
                  <a:gd name="connsiteX17" fmla="*/ 895402 w 2095552"/>
                  <a:gd name="connsiteY17" fmla="*/ 2001550 h 2077865"/>
                  <a:gd name="connsiteX18" fmla="*/ 723952 w 2095552"/>
                  <a:gd name="connsiteY18" fmla="*/ 1953925 h 2077865"/>
                  <a:gd name="connsiteX19" fmla="*/ 542977 w 2095552"/>
                  <a:gd name="connsiteY19" fmla="*/ 1944400 h 2077865"/>
                  <a:gd name="connsiteX20" fmla="*/ 514402 w 2095552"/>
                  <a:gd name="connsiteY20" fmla="*/ 1753901 h 2077865"/>
                  <a:gd name="connsiteX21" fmla="*/ 371527 w 2095552"/>
                  <a:gd name="connsiteY21" fmla="*/ 1687225 h 2077865"/>
                  <a:gd name="connsiteX22" fmla="*/ 209602 w 2095552"/>
                  <a:gd name="connsiteY22" fmla="*/ 1544350 h 2077865"/>
                  <a:gd name="connsiteX23" fmla="*/ 85777 w 2095552"/>
                  <a:gd name="connsiteY23" fmla="*/ 1515775 h 2077865"/>
                  <a:gd name="connsiteX24" fmla="*/ 152453 w 2095552"/>
                  <a:gd name="connsiteY24" fmla="*/ 1353850 h 2077865"/>
                  <a:gd name="connsiteX25" fmla="*/ 133403 w 2095552"/>
                  <a:gd name="connsiteY25" fmla="*/ 1182400 h 2077865"/>
                  <a:gd name="connsiteX26" fmla="*/ 53 w 2095552"/>
                  <a:gd name="connsiteY26" fmla="*/ 1058575 h 2077865"/>
                  <a:gd name="connsiteX27" fmla="*/ 114353 w 2095552"/>
                  <a:gd name="connsiteY27" fmla="*/ 658525 h 2077865"/>
                  <a:gd name="connsiteX28" fmla="*/ 257227 w 2095552"/>
                  <a:gd name="connsiteY28" fmla="*/ 487076 h 2077865"/>
                  <a:gd name="connsiteX0" fmla="*/ 257227 w 2095552"/>
                  <a:gd name="connsiteY0" fmla="*/ 487076 h 2077865"/>
                  <a:gd name="connsiteX1" fmla="*/ 371528 w 2095552"/>
                  <a:gd name="connsiteY1" fmla="*/ 334675 h 2077865"/>
                  <a:gd name="connsiteX2" fmla="*/ 485828 w 2095552"/>
                  <a:gd name="connsiteY2" fmla="*/ 229900 h 2077865"/>
                  <a:gd name="connsiteX3" fmla="*/ 762053 w 2095552"/>
                  <a:gd name="connsiteY3" fmla="*/ 163226 h 2077865"/>
                  <a:gd name="connsiteX4" fmla="*/ 885878 w 2095552"/>
                  <a:gd name="connsiteY4" fmla="*/ 125126 h 2077865"/>
                  <a:gd name="connsiteX5" fmla="*/ 990653 w 2095552"/>
                  <a:gd name="connsiteY5" fmla="*/ 87026 h 2077865"/>
                  <a:gd name="connsiteX6" fmla="*/ 1505003 w 2095552"/>
                  <a:gd name="connsiteY6" fmla="*/ 10826 h 2077865"/>
                  <a:gd name="connsiteX7" fmla="*/ 1943153 w 2095552"/>
                  <a:gd name="connsiteY7" fmla="*/ 191802 h 2077865"/>
                  <a:gd name="connsiteX8" fmla="*/ 1981253 w 2095552"/>
                  <a:gd name="connsiteY8" fmla="*/ 353727 h 2077865"/>
                  <a:gd name="connsiteX9" fmla="*/ 2095552 w 2095552"/>
                  <a:gd name="connsiteY9" fmla="*/ 410876 h 2077865"/>
                  <a:gd name="connsiteX10" fmla="*/ 1990777 w 2095552"/>
                  <a:gd name="connsiteY10" fmla="*/ 1753901 h 2077865"/>
                  <a:gd name="connsiteX11" fmla="*/ 1819327 w 2095552"/>
                  <a:gd name="connsiteY11" fmla="*/ 1820576 h 2077865"/>
                  <a:gd name="connsiteX12" fmla="*/ 1714552 w 2095552"/>
                  <a:gd name="connsiteY12" fmla="*/ 2011076 h 2077865"/>
                  <a:gd name="connsiteX13" fmla="*/ 1485952 w 2095552"/>
                  <a:gd name="connsiteY13" fmla="*/ 2020600 h 2077865"/>
                  <a:gd name="connsiteX14" fmla="*/ 1352602 w 2095552"/>
                  <a:gd name="connsiteY14" fmla="*/ 2077750 h 2077865"/>
                  <a:gd name="connsiteX15" fmla="*/ 1238302 w 2095552"/>
                  <a:gd name="connsiteY15" fmla="*/ 1944400 h 2077865"/>
                  <a:gd name="connsiteX16" fmla="*/ 1038277 w 2095552"/>
                  <a:gd name="connsiteY16" fmla="*/ 1925350 h 2077865"/>
                  <a:gd name="connsiteX17" fmla="*/ 895402 w 2095552"/>
                  <a:gd name="connsiteY17" fmla="*/ 2001550 h 2077865"/>
                  <a:gd name="connsiteX18" fmla="*/ 723952 w 2095552"/>
                  <a:gd name="connsiteY18" fmla="*/ 1953925 h 2077865"/>
                  <a:gd name="connsiteX19" fmla="*/ 542977 w 2095552"/>
                  <a:gd name="connsiteY19" fmla="*/ 1944400 h 2077865"/>
                  <a:gd name="connsiteX20" fmla="*/ 514402 w 2095552"/>
                  <a:gd name="connsiteY20" fmla="*/ 1753901 h 2077865"/>
                  <a:gd name="connsiteX21" fmla="*/ 371527 w 2095552"/>
                  <a:gd name="connsiteY21" fmla="*/ 1687225 h 2077865"/>
                  <a:gd name="connsiteX22" fmla="*/ 209602 w 2095552"/>
                  <a:gd name="connsiteY22" fmla="*/ 1544350 h 2077865"/>
                  <a:gd name="connsiteX23" fmla="*/ 85777 w 2095552"/>
                  <a:gd name="connsiteY23" fmla="*/ 1515775 h 2077865"/>
                  <a:gd name="connsiteX24" fmla="*/ 152453 w 2095552"/>
                  <a:gd name="connsiteY24" fmla="*/ 1353850 h 2077865"/>
                  <a:gd name="connsiteX25" fmla="*/ 133403 w 2095552"/>
                  <a:gd name="connsiteY25" fmla="*/ 1182400 h 2077865"/>
                  <a:gd name="connsiteX26" fmla="*/ 53 w 2095552"/>
                  <a:gd name="connsiteY26" fmla="*/ 1058575 h 2077865"/>
                  <a:gd name="connsiteX27" fmla="*/ 114353 w 2095552"/>
                  <a:gd name="connsiteY27" fmla="*/ 658525 h 2077865"/>
                  <a:gd name="connsiteX28" fmla="*/ 257227 w 2095552"/>
                  <a:gd name="connsiteY28" fmla="*/ 487076 h 2077865"/>
                  <a:gd name="connsiteX0" fmla="*/ 257227 w 2209914"/>
                  <a:gd name="connsiteY0" fmla="*/ 487076 h 2077865"/>
                  <a:gd name="connsiteX1" fmla="*/ 371528 w 2209914"/>
                  <a:gd name="connsiteY1" fmla="*/ 334675 h 2077865"/>
                  <a:gd name="connsiteX2" fmla="*/ 485828 w 2209914"/>
                  <a:gd name="connsiteY2" fmla="*/ 229900 h 2077865"/>
                  <a:gd name="connsiteX3" fmla="*/ 762053 w 2209914"/>
                  <a:gd name="connsiteY3" fmla="*/ 163226 h 2077865"/>
                  <a:gd name="connsiteX4" fmla="*/ 885878 w 2209914"/>
                  <a:gd name="connsiteY4" fmla="*/ 125126 h 2077865"/>
                  <a:gd name="connsiteX5" fmla="*/ 990653 w 2209914"/>
                  <a:gd name="connsiteY5" fmla="*/ 87026 h 2077865"/>
                  <a:gd name="connsiteX6" fmla="*/ 1505003 w 2209914"/>
                  <a:gd name="connsiteY6" fmla="*/ 10826 h 2077865"/>
                  <a:gd name="connsiteX7" fmla="*/ 1943153 w 2209914"/>
                  <a:gd name="connsiteY7" fmla="*/ 191802 h 2077865"/>
                  <a:gd name="connsiteX8" fmla="*/ 1981253 w 2209914"/>
                  <a:gd name="connsiteY8" fmla="*/ 353727 h 2077865"/>
                  <a:gd name="connsiteX9" fmla="*/ 2095552 w 2209914"/>
                  <a:gd name="connsiteY9" fmla="*/ 410876 h 2077865"/>
                  <a:gd name="connsiteX10" fmla="*/ 2209853 w 2209914"/>
                  <a:gd name="connsiteY10" fmla="*/ 534702 h 2077865"/>
                  <a:gd name="connsiteX11" fmla="*/ 1990777 w 2209914"/>
                  <a:gd name="connsiteY11" fmla="*/ 1753901 h 2077865"/>
                  <a:gd name="connsiteX12" fmla="*/ 1819327 w 2209914"/>
                  <a:gd name="connsiteY12" fmla="*/ 1820576 h 2077865"/>
                  <a:gd name="connsiteX13" fmla="*/ 1714552 w 2209914"/>
                  <a:gd name="connsiteY13" fmla="*/ 2011076 h 2077865"/>
                  <a:gd name="connsiteX14" fmla="*/ 1485952 w 2209914"/>
                  <a:gd name="connsiteY14" fmla="*/ 2020600 h 2077865"/>
                  <a:gd name="connsiteX15" fmla="*/ 1352602 w 2209914"/>
                  <a:gd name="connsiteY15" fmla="*/ 2077750 h 2077865"/>
                  <a:gd name="connsiteX16" fmla="*/ 1238302 w 2209914"/>
                  <a:gd name="connsiteY16" fmla="*/ 1944400 h 2077865"/>
                  <a:gd name="connsiteX17" fmla="*/ 1038277 w 2209914"/>
                  <a:gd name="connsiteY17" fmla="*/ 1925350 h 2077865"/>
                  <a:gd name="connsiteX18" fmla="*/ 895402 w 2209914"/>
                  <a:gd name="connsiteY18" fmla="*/ 2001550 h 2077865"/>
                  <a:gd name="connsiteX19" fmla="*/ 723952 w 2209914"/>
                  <a:gd name="connsiteY19" fmla="*/ 1953925 h 2077865"/>
                  <a:gd name="connsiteX20" fmla="*/ 542977 w 2209914"/>
                  <a:gd name="connsiteY20" fmla="*/ 1944400 h 2077865"/>
                  <a:gd name="connsiteX21" fmla="*/ 514402 w 2209914"/>
                  <a:gd name="connsiteY21" fmla="*/ 1753901 h 2077865"/>
                  <a:gd name="connsiteX22" fmla="*/ 371527 w 2209914"/>
                  <a:gd name="connsiteY22" fmla="*/ 1687225 h 2077865"/>
                  <a:gd name="connsiteX23" fmla="*/ 209602 w 2209914"/>
                  <a:gd name="connsiteY23" fmla="*/ 1544350 h 2077865"/>
                  <a:gd name="connsiteX24" fmla="*/ 85777 w 2209914"/>
                  <a:gd name="connsiteY24" fmla="*/ 1515775 h 2077865"/>
                  <a:gd name="connsiteX25" fmla="*/ 152453 w 2209914"/>
                  <a:gd name="connsiteY25" fmla="*/ 1353850 h 2077865"/>
                  <a:gd name="connsiteX26" fmla="*/ 133403 w 2209914"/>
                  <a:gd name="connsiteY26" fmla="*/ 1182400 h 2077865"/>
                  <a:gd name="connsiteX27" fmla="*/ 53 w 2209914"/>
                  <a:gd name="connsiteY27" fmla="*/ 1058575 h 2077865"/>
                  <a:gd name="connsiteX28" fmla="*/ 114353 w 2209914"/>
                  <a:gd name="connsiteY28" fmla="*/ 658525 h 2077865"/>
                  <a:gd name="connsiteX29" fmla="*/ 257227 w 2209914"/>
                  <a:gd name="connsiteY29" fmla="*/ 487076 h 2077865"/>
                  <a:gd name="connsiteX0" fmla="*/ 257227 w 2223968"/>
                  <a:gd name="connsiteY0" fmla="*/ 487076 h 2077865"/>
                  <a:gd name="connsiteX1" fmla="*/ 371528 w 2223968"/>
                  <a:gd name="connsiteY1" fmla="*/ 334675 h 2077865"/>
                  <a:gd name="connsiteX2" fmla="*/ 485828 w 2223968"/>
                  <a:gd name="connsiteY2" fmla="*/ 229900 h 2077865"/>
                  <a:gd name="connsiteX3" fmla="*/ 762053 w 2223968"/>
                  <a:gd name="connsiteY3" fmla="*/ 163226 h 2077865"/>
                  <a:gd name="connsiteX4" fmla="*/ 885878 w 2223968"/>
                  <a:gd name="connsiteY4" fmla="*/ 125126 h 2077865"/>
                  <a:gd name="connsiteX5" fmla="*/ 990653 w 2223968"/>
                  <a:gd name="connsiteY5" fmla="*/ 87026 h 2077865"/>
                  <a:gd name="connsiteX6" fmla="*/ 1505003 w 2223968"/>
                  <a:gd name="connsiteY6" fmla="*/ 10826 h 2077865"/>
                  <a:gd name="connsiteX7" fmla="*/ 1943153 w 2223968"/>
                  <a:gd name="connsiteY7" fmla="*/ 191802 h 2077865"/>
                  <a:gd name="connsiteX8" fmla="*/ 1981253 w 2223968"/>
                  <a:gd name="connsiteY8" fmla="*/ 353727 h 2077865"/>
                  <a:gd name="connsiteX9" fmla="*/ 2095552 w 2223968"/>
                  <a:gd name="connsiteY9" fmla="*/ 410876 h 2077865"/>
                  <a:gd name="connsiteX10" fmla="*/ 2209853 w 2223968"/>
                  <a:gd name="connsiteY10" fmla="*/ 534702 h 2077865"/>
                  <a:gd name="connsiteX11" fmla="*/ 2219378 w 2223968"/>
                  <a:gd name="connsiteY11" fmla="*/ 687102 h 2077865"/>
                  <a:gd name="connsiteX12" fmla="*/ 1990777 w 2223968"/>
                  <a:gd name="connsiteY12" fmla="*/ 1753901 h 2077865"/>
                  <a:gd name="connsiteX13" fmla="*/ 1819327 w 2223968"/>
                  <a:gd name="connsiteY13" fmla="*/ 1820576 h 2077865"/>
                  <a:gd name="connsiteX14" fmla="*/ 1714552 w 2223968"/>
                  <a:gd name="connsiteY14" fmla="*/ 2011076 h 2077865"/>
                  <a:gd name="connsiteX15" fmla="*/ 1485952 w 2223968"/>
                  <a:gd name="connsiteY15" fmla="*/ 2020600 h 2077865"/>
                  <a:gd name="connsiteX16" fmla="*/ 1352602 w 2223968"/>
                  <a:gd name="connsiteY16" fmla="*/ 2077750 h 2077865"/>
                  <a:gd name="connsiteX17" fmla="*/ 1238302 w 2223968"/>
                  <a:gd name="connsiteY17" fmla="*/ 1944400 h 2077865"/>
                  <a:gd name="connsiteX18" fmla="*/ 1038277 w 2223968"/>
                  <a:gd name="connsiteY18" fmla="*/ 1925350 h 2077865"/>
                  <a:gd name="connsiteX19" fmla="*/ 895402 w 2223968"/>
                  <a:gd name="connsiteY19" fmla="*/ 2001550 h 2077865"/>
                  <a:gd name="connsiteX20" fmla="*/ 723952 w 2223968"/>
                  <a:gd name="connsiteY20" fmla="*/ 1953925 h 2077865"/>
                  <a:gd name="connsiteX21" fmla="*/ 542977 w 2223968"/>
                  <a:gd name="connsiteY21" fmla="*/ 1944400 h 2077865"/>
                  <a:gd name="connsiteX22" fmla="*/ 514402 w 2223968"/>
                  <a:gd name="connsiteY22" fmla="*/ 1753901 h 2077865"/>
                  <a:gd name="connsiteX23" fmla="*/ 371527 w 2223968"/>
                  <a:gd name="connsiteY23" fmla="*/ 1687225 h 2077865"/>
                  <a:gd name="connsiteX24" fmla="*/ 209602 w 2223968"/>
                  <a:gd name="connsiteY24" fmla="*/ 1544350 h 2077865"/>
                  <a:gd name="connsiteX25" fmla="*/ 85777 w 2223968"/>
                  <a:gd name="connsiteY25" fmla="*/ 1515775 h 2077865"/>
                  <a:gd name="connsiteX26" fmla="*/ 152453 w 2223968"/>
                  <a:gd name="connsiteY26" fmla="*/ 1353850 h 2077865"/>
                  <a:gd name="connsiteX27" fmla="*/ 133403 w 2223968"/>
                  <a:gd name="connsiteY27" fmla="*/ 1182400 h 2077865"/>
                  <a:gd name="connsiteX28" fmla="*/ 53 w 2223968"/>
                  <a:gd name="connsiteY28" fmla="*/ 1058575 h 2077865"/>
                  <a:gd name="connsiteX29" fmla="*/ 114353 w 2223968"/>
                  <a:gd name="connsiteY29" fmla="*/ 658525 h 2077865"/>
                  <a:gd name="connsiteX30" fmla="*/ 257227 w 2223968"/>
                  <a:gd name="connsiteY30" fmla="*/ 487076 h 2077865"/>
                  <a:gd name="connsiteX0" fmla="*/ 257227 w 2296679"/>
                  <a:gd name="connsiteY0" fmla="*/ 487076 h 2077865"/>
                  <a:gd name="connsiteX1" fmla="*/ 371528 w 2296679"/>
                  <a:gd name="connsiteY1" fmla="*/ 334675 h 2077865"/>
                  <a:gd name="connsiteX2" fmla="*/ 485828 w 2296679"/>
                  <a:gd name="connsiteY2" fmla="*/ 229900 h 2077865"/>
                  <a:gd name="connsiteX3" fmla="*/ 762053 w 2296679"/>
                  <a:gd name="connsiteY3" fmla="*/ 163226 h 2077865"/>
                  <a:gd name="connsiteX4" fmla="*/ 885878 w 2296679"/>
                  <a:gd name="connsiteY4" fmla="*/ 125126 h 2077865"/>
                  <a:gd name="connsiteX5" fmla="*/ 990653 w 2296679"/>
                  <a:gd name="connsiteY5" fmla="*/ 87026 h 2077865"/>
                  <a:gd name="connsiteX6" fmla="*/ 1505003 w 2296679"/>
                  <a:gd name="connsiteY6" fmla="*/ 10826 h 2077865"/>
                  <a:gd name="connsiteX7" fmla="*/ 1943153 w 2296679"/>
                  <a:gd name="connsiteY7" fmla="*/ 191802 h 2077865"/>
                  <a:gd name="connsiteX8" fmla="*/ 1981253 w 2296679"/>
                  <a:gd name="connsiteY8" fmla="*/ 353727 h 2077865"/>
                  <a:gd name="connsiteX9" fmla="*/ 2095552 w 2296679"/>
                  <a:gd name="connsiteY9" fmla="*/ 410876 h 2077865"/>
                  <a:gd name="connsiteX10" fmla="*/ 2209853 w 2296679"/>
                  <a:gd name="connsiteY10" fmla="*/ 534702 h 2077865"/>
                  <a:gd name="connsiteX11" fmla="*/ 2219378 w 2296679"/>
                  <a:gd name="connsiteY11" fmla="*/ 687102 h 2077865"/>
                  <a:gd name="connsiteX12" fmla="*/ 2295578 w 2296679"/>
                  <a:gd name="connsiteY12" fmla="*/ 782352 h 2077865"/>
                  <a:gd name="connsiteX13" fmla="*/ 1990777 w 2296679"/>
                  <a:gd name="connsiteY13" fmla="*/ 1753901 h 2077865"/>
                  <a:gd name="connsiteX14" fmla="*/ 1819327 w 2296679"/>
                  <a:gd name="connsiteY14" fmla="*/ 1820576 h 2077865"/>
                  <a:gd name="connsiteX15" fmla="*/ 1714552 w 2296679"/>
                  <a:gd name="connsiteY15" fmla="*/ 2011076 h 2077865"/>
                  <a:gd name="connsiteX16" fmla="*/ 1485952 w 2296679"/>
                  <a:gd name="connsiteY16" fmla="*/ 2020600 h 2077865"/>
                  <a:gd name="connsiteX17" fmla="*/ 1352602 w 2296679"/>
                  <a:gd name="connsiteY17" fmla="*/ 2077750 h 2077865"/>
                  <a:gd name="connsiteX18" fmla="*/ 1238302 w 2296679"/>
                  <a:gd name="connsiteY18" fmla="*/ 1944400 h 2077865"/>
                  <a:gd name="connsiteX19" fmla="*/ 1038277 w 2296679"/>
                  <a:gd name="connsiteY19" fmla="*/ 1925350 h 2077865"/>
                  <a:gd name="connsiteX20" fmla="*/ 895402 w 2296679"/>
                  <a:gd name="connsiteY20" fmla="*/ 2001550 h 2077865"/>
                  <a:gd name="connsiteX21" fmla="*/ 723952 w 2296679"/>
                  <a:gd name="connsiteY21" fmla="*/ 1953925 h 2077865"/>
                  <a:gd name="connsiteX22" fmla="*/ 542977 w 2296679"/>
                  <a:gd name="connsiteY22" fmla="*/ 1944400 h 2077865"/>
                  <a:gd name="connsiteX23" fmla="*/ 514402 w 2296679"/>
                  <a:gd name="connsiteY23" fmla="*/ 1753901 h 2077865"/>
                  <a:gd name="connsiteX24" fmla="*/ 371527 w 2296679"/>
                  <a:gd name="connsiteY24" fmla="*/ 1687225 h 2077865"/>
                  <a:gd name="connsiteX25" fmla="*/ 209602 w 2296679"/>
                  <a:gd name="connsiteY25" fmla="*/ 1544350 h 2077865"/>
                  <a:gd name="connsiteX26" fmla="*/ 85777 w 2296679"/>
                  <a:gd name="connsiteY26" fmla="*/ 1515775 h 2077865"/>
                  <a:gd name="connsiteX27" fmla="*/ 152453 w 2296679"/>
                  <a:gd name="connsiteY27" fmla="*/ 1353850 h 2077865"/>
                  <a:gd name="connsiteX28" fmla="*/ 133403 w 2296679"/>
                  <a:gd name="connsiteY28" fmla="*/ 1182400 h 2077865"/>
                  <a:gd name="connsiteX29" fmla="*/ 53 w 2296679"/>
                  <a:gd name="connsiteY29" fmla="*/ 1058575 h 2077865"/>
                  <a:gd name="connsiteX30" fmla="*/ 114353 w 2296679"/>
                  <a:gd name="connsiteY30" fmla="*/ 658525 h 2077865"/>
                  <a:gd name="connsiteX31" fmla="*/ 257227 w 2296679"/>
                  <a:gd name="connsiteY31" fmla="*/ 487076 h 2077865"/>
                  <a:gd name="connsiteX0" fmla="*/ 257227 w 2392204"/>
                  <a:gd name="connsiteY0" fmla="*/ 487076 h 2077865"/>
                  <a:gd name="connsiteX1" fmla="*/ 371528 w 2392204"/>
                  <a:gd name="connsiteY1" fmla="*/ 334675 h 2077865"/>
                  <a:gd name="connsiteX2" fmla="*/ 485828 w 2392204"/>
                  <a:gd name="connsiteY2" fmla="*/ 229900 h 2077865"/>
                  <a:gd name="connsiteX3" fmla="*/ 762053 w 2392204"/>
                  <a:gd name="connsiteY3" fmla="*/ 163226 h 2077865"/>
                  <a:gd name="connsiteX4" fmla="*/ 885878 w 2392204"/>
                  <a:gd name="connsiteY4" fmla="*/ 125126 h 2077865"/>
                  <a:gd name="connsiteX5" fmla="*/ 990653 w 2392204"/>
                  <a:gd name="connsiteY5" fmla="*/ 87026 h 2077865"/>
                  <a:gd name="connsiteX6" fmla="*/ 1505003 w 2392204"/>
                  <a:gd name="connsiteY6" fmla="*/ 10826 h 2077865"/>
                  <a:gd name="connsiteX7" fmla="*/ 1943153 w 2392204"/>
                  <a:gd name="connsiteY7" fmla="*/ 191802 h 2077865"/>
                  <a:gd name="connsiteX8" fmla="*/ 1981253 w 2392204"/>
                  <a:gd name="connsiteY8" fmla="*/ 353727 h 2077865"/>
                  <a:gd name="connsiteX9" fmla="*/ 2095552 w 2392204"/>
                  <a:gd name="connsiteY9" fmla="*/ 410876 h 2077865"/>
                  <a:gd name="connsiteX10" fmla="*/ 2209853 w 2392204"/>
                  <a:gd name="connsiteY10" fmla="*/ 534702 h 2077865"/>
                  <a:gd name="connsiteX11" fmla="*/ 2219378 w 2392204"/>
                  <a:gd name="connsiteY11" fmla="*/ 687102 h 2077865"/>
                  <a:gd name="connsiteX12" fmla="*/ 2295578 w 2392204"/>
                  <a:gd name="connsiteY12" fmla="*/ 782352 h 2077865"/>
                  <a:gd name="connsiteX13" fmla="*/ 2390828 w 2392204"/>
                  <a:gd name="connsiteY13" fmla="*/ 820452 h 2077865"/>
                  <a:gd name="connsiteX14" fmla="*/ 1990777 w 2392204"/>
                  <a:gd name="connsiteY14" fmla="*/ 1753901 h 2077865"/>
                  <a:gd name="connsiteX15" fmla="*/ 1819327 w 2392204"/>
                  <a:gd name="connsiteY15" fmla="*/ 1820576 h 2077865"/>
                  <a:gd name="connsiteX16" fmla="*/ 1714552 w 2392204"/>
                  <a:gd name="connsiteY16" fmla="*/ 2011076 h 2077865"/>
                  <a:gd name="connsiteX17" fmla="*/ 1485952 w 2392204"/>
                  <a:gd name="connsiteY17" fmla="*/ 2020600 h 2077865"/>
                  <a:gd name="connsiteX18" fmla="*/ 1352602 w 2392204"/>
                  <a:gd name="connsiteY18" fmla="*/ 2077750 h 2077865"/>
                  <a:gd name="connsiteX19" fmla="*/ 1238302 w 2392204"/>
                  <a:gd name="connsiteY19" fmla="*/ 1944400 h 2077865"/>
                  <a:gd name="connsiteX20" fmla="*/ 1038277 w 2392204"/>
                  <a:gd name="connsiteY20" fmla="*/ 1925350 h 2077865"/>
                  <a:gd name="connsiteX21" fmla="*/ 895402 w 2392204"/>
                  <a:gd name="connsiteY21" fmla="*/ 2001550 h 2077865"/>
                  <a:gd name="connsiteX22" fmla="*/ 723952 w 2392204"/>
                  <a:gd name="connsiteY22" fmla="*/ 1953925 h 2077865"/>
                  <a:gd name="connsiteX23" fmla="*/ 542977 w 2392204"/>
                  <a:gd name="connsiteY23" fmla="*/ 1944400 h 2077865"/>
                  <a:gd name="connsiteX24" fmla="*/ 514402 w 2392204"/>
                  <a:gd name="connsiteY24" fmla="*/ 1753901 h 2077865"/>
                  <a:gd name="connsiteX25" fmla="*/ 371527 w 2392204"/>
                  <a:gd name="connsiteY25" fmla="*/ 1687225 h 2077865"/>
                  <a:gd name="connsiteX26" fmla="*/ 209602 w 2392204"/>
                  <a:gd name="connsiteY26" fmla="*/ 1544350 h 2077865"/>
                  <a:gd name="connsiteX27" fmla="*/ 85777 w 2392204"/>
                  <a:gd name="connsiteY27" fmla="*/ 1515775 h 2077865"/>
                  <a:gd name="connsiteX28" fmla="*/ 152453 w 2392204"/>
                  <a:gd name="connsiteY28" fmla="*/ 1353850 h 2077865"/>
                  <a:gd name="connsiteX29" fmla="*/ 133403 w 2392204"/>
                  <a:gd name="connsiteY29" fmla="*/ 1182400 h 2077865"/>
                  <a:gd name="connsiteX30" fmla="*/ 53 w 2392204"/>
                  <a:gd name="connsiteY30" fmla="*/ 1058575 h 2077865"/>
                  <a:gd name="connsiteX31" fmla="*/ 114353 w 2392204"/>
                  <a:gd name="connsiteY31" fmla="*/ 658525 h 2077865"/>
                  <a:gd name="connsiteX32" fmla="*/ 257227 w 2392204"/>
                  <a:gd name="connsiteY32" fmla="*/ 487076 h 2077865"/>
                  <a:gd name="connsiteX0" fmla="*/ 257227 w 2516213"/>
                  <a:gd name="connsiteY0" fmla="*/ 487076 h 2077865"/>
                  <a:gd name="connsiteX1" fmla="*/ 371528 w 2516213"/>
                  <a:gd name="connsiteY1" fmla="*/ 334675 h 2077865"/>
                  <a:gd name="connsiteX2" fmla="*/ 485828 w 2516213"/>
                  <a:gd name="connsiteY2" fmla="*/ 229900 h 2077865"/>
                  <a:gd name="connsiteX3" fmla="*/ 762053 w 2516213"/>
                  <a:gd name="connsiteY3" fmla="*/ 163226 h 2077865"/>
                  <a:gd name="connsiteX4" fmla="*/ 885878 w 2516213"/>
                  <a:gd name="connsiteY4" fmla="*/ 125126 h 2077865"/>
                  <a:gd name="connsiteX5" fmla="*/ 990653 w 2516213"/>
                  <a:gd name="connsiteY5" fmla="*/ 87026 h 2077865"/>
                  <a:gd name="connsiteX6" fmla="*/ 1505003 w 2516213"/>
                  <a:gd name="connsiteY6" fmla="*/ 10826 h 2077865"/>
                  <a:gd name="connsiteX7" fmla="*/ 1943153 w 2516213"/>
                  <a:gd name="connsiteY7" fmla="*/ 191802 h 2077865"/>
                  <a:gd name="connsiteX8" fmla="*/ 1981253 w 2516213"/>
                  <a:gd name="connsiteY8" fmla="*/ 353727 h 2077865"/>
                  <a:gd name="connsiteX9" fmla="*/ 2095552 w 2516213"/>
                  <a:gd name="connsiteY9" fmla="*/ 410876 h 2077865"/>
                  <a:gd name="connsiteX10" fmla="*/ 2209853 w 2516213"/>
                  <a:gd name="connsiteY10" fmla="*/ 534702 h 2077865"/>
                  <a:gd name="connsiteX11" fmla="*/ 2219378 w 2516213"/>
                  <a:gd name="connsiteY11" fmla="*/ 687102 h 2077865"/>
                  <a:gd name="connsiteX12" fmla="*/ 2295578 w 2516213"/>
                  <a:gd name="connsiteY12" fmla="*/ 782352 h 2077865"/>
                  <a:gd name="connsiteX13" fmla="*/ 2390828 w 2516213"/>
                  <a:gd name="connsiteY13" fmla="*/ 820452 h 2077865"/>
                  <a:gd name="connsiteX14" fmla="*/ 2514652 w 2516213"/>
                  <a:gd name="connsiteY14" fmla="*/ 1172877 h 2077865"/>
                  <a:gd name="connsiteX15" fmla="*/ 1990777 w 2516213"/>
                  <a:gd name="connsiteY15" fmla="*/ 1753901 h 2077865"/>
                  <a:gd name="connsiteX16" fmla="*/ 1819327 w 2516213"/>
                  <a:gd name="connsiteY16" fmla="*/ 1820576 h 2077865"/>
                  <a:gd name="connsiteX17" fmla="*/ 1714552 w 2516213"/>
                  <a:gd name="connsiteY17" fmla="*/ 2011076 h 2077865"/>
                  <a:gd name="connsiteX18" fmla="*/ 1485952 w 2516213"/>
                  <a:gd name="connsiteY18" fmla="*/ 2020600 h 2077865"/>
                  <a:gd name="connsiteX19" fmla="*/ 1352602 w 2516213"/>
                  <a:gd name="connsiteY19" fmla="*/ 2077750 h 2077865"/>
                  <a:gd name="connsiteX20" fmla="*/ 1238302 w 2516213"/>
                  <a:gd name="connsiteY20" fmla="*/ 1944400 h 2077865"/>
                  <a:gd name="connsiteX21" fmla="*/ 1038277 w 2516213"/>
                  <a:gd name="connsiteY21" fmla="*/ 1925350 h 2077865"/>
                  <a:gd name="connsiteX22" fmla="*/ 895402 w 2516213"/>
                  <a:gd name="connsiteY22" fmla="*/ 2001550 h 2077865"/>
                  <a:gd name="connsiteX23" fmla="*/ 723952 w 2516213"/>
                  <a:gd name="connsiteY23" fmla="*/ 1953925 h 2077865"/>
                  <a:gd name="connsiteX24" fmla="*/ 542977 w 2516213"/>
                  <a:gd name="connsiteY24" fmla="*/ 1944400 h 2077865"/>
                  <a:gd name="connsiteX25" fmla="*/ 514402 w 2516213"/>
                  <a:gd name="connsiteY25" fmla="*/ 1753901 h 2077865"/>
                  <a:gd name="connsiteX26" fmla="*/ 371527 w 2516213"/>
                  <a:gd name="connsiteY26" fmla="*/ 1687225 h 2077865"/>
                  <a:gd name="connsiteX27" fmla="*/ 209602 w 2516213"/>
                  <a:gd name="connsiteY27" fmla="*/ 1544350 h 2077865"/>
                  <a:gd name="connsiteX28" fmla="*/ 85777 w 2516213"/>
                  <a:gd name="connsiteY28" fmla="*/ 1515775 h 2077865"/>
                  <a:gd name="connsiteX29" fmla="*/ 152453 w 2516213"/>
                  <a:gd name="connsiteY29" fmla="*/ 1353850 h 2077865"/>
                  <a:gd name="connsiteX30" fmla="*/ 133403 w 2516213"/>
                  <a:gd name="connsiteY30" fmla="*/ 1182400 h 2077865"/>
                  <a:gd name="connsiteX31" fmla="*/ 53 w 2516213"/>
                  <a:gd name="connsiteY31" fmla="*/ 1058575 h 2077865"/>
                  <a:gd name="connsiteX32" fmla="*/ 114353 w 2516213"/>
                  <a:gd name="connsiteY32" fmla="*/ 658525 h 2077865"/>
                  <a:gd name="connsiteX33" fmla="*/ 257227 w 2516213"/>
                  <a:gd name="connsiteY33" fmla="*/ 487076 h 2077865"/>
                  <a:gd name="connsiteX0" fmla="*/ 257227 w 2516213"/>
                  <a:gd name="connsiteY0" fmla="*/ 487076 h 2077865"/>
                  <a:gd name="connsiteX1" fmla="*/ 371528 w 2516213"/>
                  <a:gd name="connsiteY1" fmla="*/ 334675 h 2077865"/>
                  <a:gd name="connsiteX2" fmla="*/ 485828 w 2516213"/>
                  <a:gd name="connsiteY2" fmla="*/ 229900 h 2077865"/>
                  <a:gd name="connsiteX3" fmla="*/ 762053 w 2516213"/>
                  <a:gd name="connsiteY3" fmla="*/ 163226 h 2077865"/>
                  <a:gd name="connsiteX4" fmla="*/ 885878 w 2516213"/>
                  <a:gd name="connsiteY4" fmla="*/ 125126 h 2077865"/>
                  <a:gd name="connsiteX5" fmla="*/ 990653 w 2516213"/>
                  <a:gd name="connsiteY5" fmla="*/ 87026 h 2077865"/>
                  <a:gd name="connsiteX6" fmla="*/ 1505003 w 2516213"/>
                  <a:gd name="connsiteY6" fmla="*/ 10826 h 2077865"/>
                  <a:gd name="connsiteX7" fmla="*/ 1943153 w 2516213"/>
                  <a:gd name="connsiteY7" fmla="*/ 191802 h 2077865"/>
                  <a:gd name="connsiteX8" fmla="*/ 1981253 w 2516213"/>
                  <a:gd name="connsiteY8" fmla="*/ 353727 h 2077865"/>
                  <a:gd name="connsiteX9" fmla="*/ 2095552 w 2516213"/>
                  <a:gd name="connsiteY9" fmla="*/ 410876 h 2077865"/>
                  <a:gd name="connsiteX10" fmla="*/ 2209853 w 2516213"/>
                  <a:gd name="connsiteY10" fmla="*/ 534702 h 2077865"/>
                  <a:gd name="connsiteX11" fmla="*/ 2219378 w 2516213"/>
                  <a:gd name="connsiteY11" fmla="*/ 687102 h 2077865"/>
                  <a:gd name="connsiteX12" fmla="*/ 2295578 w 2516213"/>
                  <a:gd name="connsiteY12" fmla="*/ 782352 h 2077865"/>
                  <a:gd name="connsiteX13" fmla="*/ 2390828 w 2516213"/>
                  <a:gd name="connsiteY13" fmla="*/ 820452 h 2077865"/>
                  <a:gd name="connsiteX14" fmla="*/ 2514652 w 2516213"/>
                  <a:gd name="connsiteY14" fmla="*/ 1172877 h 2077865"/>
                  <a:gd name="connsiteX15" fmla="*/ 2390827 w 2516213"/>
                  <a:gd name="connsiteY15" fmla="*/ 1249077 h 2077865"/>
                  <a:gd name="connsiteX16" fmla="*/ 1990777 w 2516213"/>
                  <a:gd name="connsiteY16" fmla="*/ 1753901 h 2077865"/>
                  <a:gd name="connsiteX17" fmla="*/ 1819327 w 2516213"/>
                  <a:gd name="connsiteY17" fmla="*/ 1820576 h 2077865"/>
                  <a:gd name="connsiteX18" fmla="*/ 1714552 w 2516213"/>
                  <a:gd name="connsiteY18" fmla="*/ 2011076 h 2077865"/>
                  <a:gd name="connsiteX19" fmla="*/ 1485952 w 2516213"/>
                  <a:gd name="connsiteY19" fmla="*/ 2020600 h 2077865"/>
                  <a:gd name="connsiteX20" fmla="*/ 1352602 w 2516213"/>
                  <a:gd name="connsiteY20" fmla="*/ 2077750 h 2077865"/>
                  <a:gd name="connsiteX21" fmla="*/ 1238302 w 2516213"/>
                  <a:gd name="connsiteY21" fmla="*/ 1944400 h 2077865"/>
                  <a:gd name="connsiteX22" fmla="*/ 1038277 w 2516213"/>
                  <a:gd name="connsiteY22" fmla="*/ 1925350 h 2077865"/>
                  <a:gd name="connsiteX23" fmla="*/ 895402 w 2516213"/>
                  <a:gd name="connsiteY23" fmla="*/ 2001550 h 2077865"/>
                  <a:gd name="connsiteX24" fmla="*/ 723952 w 2516213"/>
                  <a:gd name="connsiteY24" fmla="*/ 1953925 h 2077865"/>
                  <a:gd name="connsiteX25" fmla="*/ 542977 w 2516213"/>
                  <a:gd name="connsiteY25" fmla="*/ 1944400 h 2077865"/>
                  <a:gd name="connsiteX26" fmla="*/ 514402 w 2516213"/>
                  <a:gd name="connsiteY26" fmla="*/ 1753901 h 2077865"/>
                  <a:gd name="connsiteX27" fmla="*/ 371527 w 2516213"/>
                  <a:gd name="connsiteY27" fmla="*/ 1687225 h 2077865"/>
                  <a:gd name="connsiteX28" fmla="*/ 209602 w 2516213"/>
                  <a:gd name="connsiteY28" fmla="*/ 1544350 h 2077865"/>
                  <a:gd name="connsiteX29" fmla="*/ 85777 w 2516213"/>
                  <a:gd name="connsiteY29" fmla="*/ 1515775 h 2077865"/>
                  <a:gd name="connsiteX30" fmla="*/ 152453 w 2516213"/>
                  <a:gd name="connsiteY30" fmla="*/ 1353850 h 2077865"/>
                  <a:gd name="connsiteX31" fmla="*/ 133403 w 2516213"/>
                  <a:gd name="connsiteY31" fmla="*/ 1182400 h 2077865"/>
                  <a:gd name="connsiteX32" fmla="*/ 53 w 2516213"/>
                  <a:gd name="connsiteY32" fmla="*/ 1058575 h 2077865"/>
                  <a:gd name="connsiteX33" fmla="*/ 114353 w 2516213"/>
                  <a:gd name="connsiteY33" fmla="*/ 658525 h 2077865"/>
                  <a:gd name="connsiteX34" fmla="*/ 257227 w 2516213"/>
                  <a:gd name="connsiteY34" fmla="*/ 487076 h 2077865"/>
                  <a:gd name="connsiteX0" fmla="*/ 257227 w 2525254"/>
                  <a:gd name="connsiteY0" fmla="*/ 487076 h 2077865"/>
                  <a:gd name="connsiteX1" fmla="*/ 371528 w 2525254"/>
                  <a:gd name="connsiteY1" fmla="*/ 334675 h 2077865"/>
                  <a:gd name="connsiteX2" fmla="*/ 485828 w 2525254"/>
                  <a:gd name="connsiteY2" fmla="*/ 229900 h 2077865"/>
                  <a:gd name="connsiteX3" fmla="*/ 762053 w 2525254"/>
                  <a:gd name="connsiteY3" fmla="*/ 163226 h 2077865"/>
                  <a:gd name="connsiteX4" fmla="*/ 885878 w 2525254"/>
                  <a:gd name="connsiteY4" fmla="*/ 125126 h 2077865"/>
                  <a:gd name="connsiteX5" fmla="*/ 990653 w 2525254"/>
                  <a:gd name="connsiteY5" fmla="*/ 87026 h 2077865"/>
                  <a:gd name="connsiteX6" fmla="*/ 1505003 w 2525254"/>
                  <a:gd name="connsiteY6" fmla="*/ 10826 h 2077865"/>
                  <a:gd name="connsiteX7" fmla="*/ 1943153 w 2525254"/>
                  <a:gd name="connsiteY7" fmla="*/ 191802 h 2077865"/>
                  <a:gd name="connsiteX8" fmla="*/ 1981253 w 2525254"/>
                  <a:gd name="connsiteY8" fmla="*/ 353727 h 2077865"/>
                  <a:gd name="connsiteX9" fmla="*/ 2095552 w 2525254"/>
                  <a:gd name="connsiteY9" fmla="*/ 410876 h 2077865"/>
                  <a:gd name="connsiteX10" fmla="*/ 2209853 w 2525254"/>
                  <a:gd name="connsiteY10" fmla="*/ 534702 h 2077865"/>
                  <a:gd name="connsiteX11" fmla="*/ 2219378 w 2525254"/>
                  <a:gd name="connsiteY11" fmla="*/ 687102 h 2077865"/>
                  <a:gd name="connsiteX12" fmla="*/ 2295578 w 2525254"/>
                  <a:gd name="connsiteY12" fmla="*/ 782352 h 2077865"/>
                  <a:gd name="connsiteX13" fmla="*/ 2390828 w 2525254"/>
                  <a:gd name="connsiteY13" fmla="*/ 820452 h 2077865"/>
                  <a:gd name="connsiteX14" fmla="*/ 2514652 w 2525254"/>
                  <a:gd name="connsiteY14" fmla="*/ 1172877 h 2077865"/>
                  <a:gd name="connsiteX15" fmla="*/ 2390827 w 2525254"/>
                  <a:gd name="connsiteY15" fmla="*/ 1249077 h 2077865"/>
                  <a:gd name="connsiteX16" fmla="*/ 2524177 w 2525254"/>
                  <a:gd name="connsiteY16" fmla="*/ 1344327 h 2077865"/>
                  <a:gd name="connsiteX17" fmla="*/ 1990777 w 2525254"/>
                  <a:gd name="connsiteY17" fmla="*/ 1753901 h 2077865"/>
                  <a:gd name="connsiteX18" fmla="*/ 1819327 w 2525254"/>
                  <a:gd name="connsiteY18" fmla="*/ 1820576 h 2077865"/>
                  <a:gd name="connsiteX19" fmla="*/ 1714552 w 2525254"/>
                  <a:gd name="connsiteY19" fmla="*/ 2011076 h 2077865"/>
                  <a:gd name="connsiteX20" fmla="*/ 1485952 w 2525254"/>
                  <a:gd name="connsiteY20" fmla="*/ 2020600 h 2077865"/>
                  <a:gd name="connsiteX21" fmla="*/ 1352602 w 2525254"/>
                  <a:gd name="connsiteY21" fmla="*/ 2077750 h 2077865"/>
                  <a:gd name="connsiteX22" fmla="*/ 1238302 w 2525254"/>
                  <a:gd name="connsiteY22" fmla="*/ 1944400 h 2077865"/>
                  <a:gd name="connsiteX23" fmla="*/ 1038277 w 2525254"/>
                  <a:gd name="connsiteY23" fmla="*/ 1925350 h 2077865"/>
                  <a:gd name="connsiteX24" fmla="*/ 895402 w 2525254"/>
                  <a:gd name="connsiteY24" fmla="*/ 2001550 h 2077865"/>
                  <a:gd name="connsiteX25" fmla="*/ 723952 w 2525254"/>
                  <a:gd name="connsiteY25" fmla="*/ 1953925 h 2077865"/>
                  <a:gd name="connsiteX26" fmla="*/ 542977 w 2525254"/>
                  <a:gd name="connsiteY26" fmla="*/ 1944400 h 2077865"/>
                  <a:gd name="connsiteX27" fmla="*/ 514402 w 2525254"/>
                  <a:gd name="connsiteY27" fmla="*/ 1753901 h 2077865"/>
                  <a:gd name="connsiteX28" fmla="*/ 371527 w 2525254"/>
                  <a:gd name="connsiteY28" fmla="*/ 1687225 h 2077865"/>
                  <a:gd name="connsiteX29" fmla="*/ 209602 w 2525254"/>
                  <a:gd name="connsiteY29" fmla="*/ 1544350 h 2077865"/>
                  <a:gd name="connsiteX30" fmla="*/ 85777 w 2525254"/>
                  <a:gd name="connsiteY30" fmla="*/ 1515775 h 2077865"/>
                  <a:gd name="connsiteX31" fmla="*/ 152453 w 2525254"/>
                  <a:gd name="connsiteY31" fmla="*/ 1353850 h 2077865"/>
                  <a:gd name="connsiteX32" fmla="*/ 133403 w 2525254"/>
                  <a:gd name="connsiteY32" fmla="*/ 1182400 h 2077865"/>
                  <a:gd name="connsiteX33" fmla="*/ 53 w 2525254"/>
                  <a:gd name="connsiteY33" fmla="*/ 1058575 h 2077865"/>
                  <a:gd name="connsiteX34" fmla="*/ 114353 w 2525254"/>
                  <a:gd name="connsiteY34" fmla="*/ 658525 h 2077865"/>
                  <a:gd name="connsiteX35" fmla="*/ 257227 w 2525254"/>
                  <a:gd name="connsiteY35" fmla="*/ 487076 h 2077865"/>
                  <a:gd name="connsiteX0" fmla="*/ 257227 w 2525254"/>
                  <a:gd name="connsiteY0" fmla="*/ 487076 h 2077865"/>
                  <a:gd name="connsiteX1" fmla="*/ 371528 w 2525254"/>
                  <a:gd name="connsiteY1" fmla="*/ 334675 h 2077865"/>
                  <a:gd name="connsiteX2" fmla="*/ 485828 w 2525254"/>
                  <a:gd name="connsiteY2" fmla="*/ 229900 h 2077865"/>
                  <a:gd name="connsiteX3" fmla="*/ 762053 w 2525254"/>
                  <a:gd name="connsiteY3" fmla="*/ 163226 h 2077865"/>
                  <a:gd name="connsiteX4" fmla="*/ 885878 w 2525254"/>
                  <a:gd name="connsiteY4" fmla="*/ 125126 h 2077865"/>
                  <a:gd name="connsiteX5" fmla="*/ 990653 w 2525254"/>
                  <a:gd name="connsiteY5" fmla="*/ 87026 h 2077865"/>
                  <a:gd name="connsiteX6" fmla="*/ 1505003 w 2525254"/>
                  <a:gd name="connsiteY6" fmla="*/ 10826 h 2077865"/>
                  <a:gd name="connsiteX7" fmla="*/ 1943153 w 2525254"/>
                  <a:gd name="connsiteY7" fmla="*/ 191802 h 2077865"/>
                  <a:gd name="connsiteX8" fmla="*/ 1981253 w 2525254"/>
                  <a:gd name="connsiteY8" fmla="*/ 353727 h 2077865"/>
                  <a:gd name="connsiteX9" fmla="*/ 2095552 w 2525254"/>
                  <a:gd name="connsiteY9" fmla="*/ 410876 h 2077865"/>
                  <a:gd name="connsiteX10" fmla="*/ 2209853 w 2525254"/>
                  <a:gd name="connsiteY10" fmla="*/ 534702 h 2077865"/>
                  <a:gd name="connsiteX11" fmla="*/ 2219378 w 2525254"/>
                  <a:gd name="connsiteY11" fmla="*/ 687102 h 2077865"/>
                  <a:gd name="connsiteX12" fmla="*/ 2295578 w 2525254"/>
                  <a:gd name="connsiteY12" fmla="*/ 782352 h 2077865"/>
                  <a:gd name="connsiteX13" fmla="*/ 2390828 w 2525254"/>
                  <a:gd name="connsiteY13" fmla="*/ 820452 h 2077865"/>
                  <a:gd name="connsiteX14" fmla="*/ 2514652 w 2525254"/>
                  <a:gd name="connsiteY14" fmla="*/ 1172877 h 2077865"/>
                  <a:gd name="connsiteX15" fmla="*/ 2390827 w 2525254"/>
                  <a:gd name="connsiteY15" fmla="*/ 1249077 h 2077865"/>
                  <a:gd name="connsiteX16" fmla="*/ 2524177 w 2525254"/>
                  <a:gd name="connsiteY16" fmla="*/ 1344327 h 2077865"/>
                  <a:gd name="connsiteX17" fmla="*/ 2292401 w 2525254"/>
                  <a:gd name="connsiteY17" fmla="*/ 1449102 h 2077865"/>
                  <a:gd name="connsiteX18" fmla="*/ 1990777 w 2525254"/>
                  <a:gd name="connsiteY18" fmla="*/ 1753901 h 2077865"/>
                  <a:gd name="connsiteX19" fmla="*/ 1819327 w 2525254"/>
                  <a:gd name="connsiteY19" fmla="*/ 1820576 h 2077865"/>
                  <a:gd name="connsiteX20" fmla="*/ 1714552 w 2525254"/>
                  <a:gd name="connsiteY20" fmla="*/ 2011076 h 2077865"/>
                  <a:gd name="connsiteX21" fmla="*/ 1485952 w 2525254"/>
                  <a:gd name="connsiteY21" fmla="*/ 2020600 h 2077865"/>
                  <a:gd name="connsiteX22" fmla="*/ 1352602 w 2525254"/>
                  <a:gd name="connsiteY22" fmla="*/ 2077750 h 2077865"/>
                  <a:gd name="connsiteX23" fmla="*/ 1238302 w 2525254"/>
                  <a:gd name="connsiteY23" fmla="*/ 1944400 h 2077865"/>
                  <a:gd name="connsiteX24" fmla="*/ 1038277 w 2525254"/>
                  <a:gd name="connsiteY24" fmla="*/ 1925350 h 2077865"/>
                  <a:gd name="connsiteX25" fmla="*/ 895402 w 2525254"/>
                  <a:gd name="connsiteY25" fmla="*/ 2001550 h 2077865"/>
                  <a:gd name="connsiteX26" fmla="*/ 723952 w 2525254"/>
                  <a:gd name="connsiteY26" fmla="*/ 1953925 h 2077865"/>
                  <a:gd name="connsiteX27" fmla="*/ 542977 w 2525254"/>
                  <a:gd name="connsiteY27" fmla="*/ 1944400 h 2077865"/>
                  <a:gd name="connsiteX28" fmla="*/ 514402 w 2525254"/>
                  <a:gd name="connsiteY28" fmla="*/ 1753901 h 2077865"/>
                  <a:gd name="connsiteX29" fmla="*/ 371527 w 2525254"/>
                  <a:gd name="connsiteY29" fmla="*/ 1687225 h 2077865"/>
                  <a:gd name="connsiteX30" fmla="*/ 209602 w 2525254"/>
                  <a:gd name="connsiteY30" fmla="*/ 1544350 h 2077865"/>
                  <a:gd name="connsiteX31" fmla="*/ 85777 w 2525254"/>
                  <a:gd name="connsiteY31" fmla="*/ 1515775 h 2077865"/>
                  <a:gd name="connsiteX32" fmla="*/ 152453 w 2525254"/>
                  <a:gd name="connsiteY32" fmla="*/ 1353850 h 2077865"/>
                  <a:gd name="connsiteX33" fmla="*/ 133403 w 2525254"/>
                  <a:gd name="connsiteY33" fmla="*/ 1182400 h 2077865"/>
                  <a:gd name="connsiteX34" fmla="*/ 53 w 2525254"/>
                  <a:gd name="connsiteY34" fmla="*/ 1058575 h 2077865"/>
                  <a:gd name="connsiteX35" fmla="*/ 114353 w 2525254"/>
                  <a:gd name="connsiteY35" fmla="*/ 658525 h 2077865"/>
                  <a:gd name="connsiteX36" fmla="*/ 257227 w 2525254"/>
                  <a:gd name="connsiteY36" fmla="*/ 487076 h 2077865"/>
                  <a:gd name="connsiteX0" fmla="*/ 257227 w 2525254"/>
                  <a:gd name="connsiteY0" fmla="*/ 487076 h 2077865"/>
                  <a:gd name="connsiteX1" fmla="*/ 371528 w 2525254"/>
                  <a:gd name="connsiteY1" fmla="*/ 334675 h 2077865"/>
                  <a:gd name="connsiteX2" fmla="*/ 485828 w 2525254"/>
                  <a:gd name="connsiteY2" fmla="*/ 229900 h 2077865"/>
                  <a:gd name="connsiteX3" fmla="*/ 762053 w 2525254"/>
                  <a:gd name="connsiteY3" fmla="*/ 163226 h 2077865"/>
                  <a:gd name="connsiteX4" fmla="*/ 885878 w 2525254"/>
                  <a:gd name="connsiteY4" fmla="*/ 125126 h 2077865"/>
                  <a:gd name="connsiteX5" fmla="*/ 990653 w 2525254"/>
                  <a:gd name="connsiteY5" fmla="*/ 87026 h 2077865"/>
                  <a:gd name="connsiteX6" fmla="*/ 1505003 w 2525254"/>
                  <a:gd name="connsiteY6" fmla="*/ 10826 h 2077865"/>
                  <a:gd name="connsiteX7" fmla="*/ 1943153 w 2525254"/>
                  <a:gd name="connsiteY7" fmla="*/ 191802 h 2077865"/>
                  <a:gd name="connsiteX8" fmla="*/ 1981253 w 2525254"/>
                  <a:gd name="connsiteY8" fmla="*/ 353727 h 2077865"/>
                  <a:gd name="connsiteX9" fmla="*/ 2095552 w 2525254"/>
                  <a:gd name="connsiteY9" fmla="*/ 410876 h 2077865"/>
                  <a:gd name="connsiteX10" fmla="*/ 2209853 w 2525254"/>
                  <a:gd name="connsiteY10" fmla="*/ 534702 h 2077865"/>
                  <a:gd name="connsiteX11" fmla="*/ 2219378 w 2525254"/>
                  <a:gd name="connsiteY11" fmla="*/ 687102 h 2077865"/>
                  <a:gd name="connsiteX12" fmla="*/ 2295578 w 2525254"/>
                  <a:gd name="connsiteY12" fmla="*/ 782352 h 2077865"/>
                  <a:gd name="connsiteX13" fmla="*/ 2390828 w 2525254"/>
                  <a:gd name="connsiteY13" fmla="*/ 820452 h 2077865"/>
                  <a:gd name="connsiteX14" fmla="*/ 2514652 w 2525254"/>
                  <a:gd name="connsiteY14" fmla="*/ 1172877 h 2077865"/>
                  <a:gd name="connsiteX15" fmla="*/ 2390827 w 2525254"/>
                  <a:gd name="connsiteY15" fmla="*/ 1249077 h 2077865"/>
                  <a:gd name="connsiteX16" fmla="*/ 2524177 w 2525254"/>
                  <a:gd name="connsiteY16" fmla="*/ 1344327 h 2077865"/>
                  <a:gd name="connsiteX17" fmla="*/ 2292401 w 2525254"/>
                  <a:gd name="connsiteY17" fmla="*/ 1449102 h 2077865"/>
                  <a:gd name="connsiteX18" fmla="*/ 1990777 w 2525254"/>
                  <a:gd name="connsiteY18" fmla="*/ 1753901 h 2077865"/>
                  <a:gd name="connsiteX19" fmla="*/ 1819327 w 2525254"/>
                  <a:gd name="connsiteY19" fmla="*/ 1820576 h 2077865"/>
                  <a:gd name="connsiteX20" fmla="*/ 1714552 w 2525254"/>
                  <a:gd name="connsiteY20" fmla="*/ 2011076 h 2077865"/>
                  <a:gd name="connsiteX21" fmla="*/ 1485952 w 2525254"/>
                  <a:gd name="connsiteY21" fmla="*/ 2020600 h 2077865"/>
                  <a:gd name="connsiteX22" fmla="*/ 1352602 w 2525254"/>
                  <a:gd name="connsiteY22" fmla="*/ 2077750 h 2077865"/>
                  <a:gd name="connsiteX23" fmla="*/ 1238302 w 2525254"/>
                  <a:gd name="connsiteY23" fmla="*/ 1944400 h 2077865"/>
                  <a:gd name="connsiteX24" fmla="*/ 1038277 w 2525254"/>
                  <a:gd name="connsiteY24" fmla="*/ 1925350 h 2077865"/>
                  <a:gd name="connsiteX25" fmla="*/ 895402 w 2525254"/>
                  <a:gd name="connsiteY25" fmla="*/ 2001550 h 2077865"/>
                  <a:gd name="connsiteX26" fmla="*/ 723952 w 2525254"/>
                  <a:gd name="connsiteY26" fmla="*/ 1953925 h 2077865"/>
                  <a:gd name="connsiteX27" fmla="*/ 542977 w 2525254"/>
                  <a:gd name="connsiteY27" fmla="*/ 1944400 h 2077865"/>
                  <a:gd name="connsiteX28" fmla="*/ 514402 w 2525254"/>
                  <a:gd name="connsiteY28" fmla="*/ 1753901 h 2077865"/>
                  <a:gd name="connsiteX29" fmla="*/ 371527 w 2525254"/>
                  <a:gd name="connsiteY29" fmla="*/ 1687225 h 2077865"/>
                  <a:gd name="connsiteX30" fmla="*/ 209602 w 2525254"/>
                  <a:gd name="connsiteY30" fmla="*/ 1544350 h 2077865"/>
                  <a:gd name="connsiteX31" fmla="*/ 85777 w 2525254"/>
                  <a:gd name="connsiteY31" fmla="*/ 1515775 h 2077865"/>
                  <a:gd name="connsiteX32" fmla="*/ 152453 w 2525254"/>
                  <a:gd name="connsiteY32" fmla="*/ 1353850 h 2077865"/>
                  <a:gd name="connsiteX33" fmla="*/ 133403 w 2525254"/>
                  <a:gd name="connsiteY33" fmla="*/ 1182400 h 2077865"/>
                  <a:gd name="connsiteX34" fmla="*/ 53 w 2525254"/>
                  <a:gd name="connsiteY34" fmla="*/ 1058575 h 2077865"/>
                  <a:gd name="connsiteX35" fmla="*/ 114353 w 2525254"/>
                  <a:gd name="connsiteY35" fmla="*/ 658525 h 2077865"/>
                  <a:gd name="connsiteX36" fmla="*/ 257227 w 2525254"/>
                  <a:gd name="connsiteY36" fmla="*/ 487076 h 2077865"/>
                  <a:gd name="connsiteX0" fmla="*/ 257227 w 2525254"/>
                  <a:gd name="connsiteY0" fmla="*/ 487076 h 2077865"/>
                  <a:gd name="connsiteX1" fmla="*/ 371528 w 2525254"/>
                  <a:gd name="connsiteY1" fmla="*/ 334675 h 2077865"/>
                  <a:gd name="connsiteX2" fmla="*/ 485828 w 2525254"/>
                  <a:gd name="connsiteY2" fmla="*/ 229900 h 2077865"/>
                  <a:gd name="connsiteX3" fmla="*/ 762053 w 2525254"/>
                  <a:gd name="connsiteY3" fmla="*/ 163226 h 2077865"/>
                  <a:gd name="connsiteX4" fmla="*/ 885878 w 2525254"/>
                  <a:gd name="connsiteY4" fmla="*/ 125126 h 2077865"/>
                  <a:gd name="connsiteX5" fmla="*/ 990653 w 2525254"/>
                  <a:gd name="connsiteY5" fmla="*/ 87026 h 2077865"/>
                  <a:gd name="connsiteX6" fmla="*/ 1505003 w 2525254"/>
                  <a:gd name="connsiteY6" fmla="*/ 10826 h 2077865"/>
                  <a:gd name="connsiteX7" fmla="*/ 1943153 w 2525254"/>
                  <a:gd name="connsiteY7" fmla="*/ 191802 h 2077865"/>
                  <a:gd name="connsiteX8" fmla="*/ 1981253 w 2525254"/>
                  <a:gd name="connsiteY8" fmla="*/ 353727 h 2077865"/>
                  <a:gd name="connsiteX9" fmla="*/ 2095552 w 2525254"/>
                  <a:gd name="connsiteY9" fmla="*/ 410876 h 2077865"/>
                  <a:gd name="connsiteX10" fmla="*/ 2209853 w 2525254"/>
                  <a:gd name="connsiteY10" fmla="*/ 534702 h 2077865"/>
                  <a:gd name="connsiteX11" fmla="*/ 2219378 w 2525254"/>
                  <a:gd name="connsiteY11" fmla="*/ 687102 h 2077865"/>
                  <a:gd name="connsiteX12" fmla="*/ 2295578 w 2525254"/>
                  <a:gd name="connsiteY12" fmla="*/ 782352 h 2077865"/>
                  <a:gd name="connsiteX13" fmla="*/ 2390828 w 2525254"/>
                  <a:gd name="connsiteY13" fmla="*/ 820452 h 2077865"/>
                  <a:gd name="connsiteX14" fmla="*/ 2514652 w 2525254"/>
                  <a:gd name="connsiteY14" fmla="*/ 1172877 h 2077865"/>
                  <a:gd name="connsiteX15" fmla="*/ 2390827 w 2525254"/>
                  <a:gd name="connsiteY15" fmla="*/ 1249077 h 2077865"/>
                  <a:gd name="connsiteX16" fmla="*/ 2524177 w 2525254"/>
                  <a:gd name="connsiteY16" fmla="*/ 1344327 h 2077865"/>
                  <a:gd name="connsiteX17" fmla="*/ 2292401 w 2525254"/>
                  <a:gd name="connsiteY17" fmla="*/ 1449102 h 2077865"/>
                  <a:gd name="connsiteX18" fmla="*/ 2108251 w 2525254"/>
                  <a:gd name="connsiteY18" fmla="*/ 1658652 h 2077865"/>
                  <a:gd name="connsiteX19" fmla="*/ 1990777 w 2525254"/>
                  <a:gd name="connsiteY19" fmla="*/ 1753901 h 2077865"/>
                  <a:gd name="connsiteX20" fmla="*/ 1819327 w 2525254"/>
                  <a:gd name="connsiteY20" fmla="*/ 1820576 h 2077865"/>
                  <a:gd name="connsiteX21" fmla="*/ 1714552 w 2525254"/>
                  <a:gd name="connsiteY21" fmla="*/ 2011076 h 2077865"/>
                  <a:gd name="connsiteX22" fmla="*/ 1485952 w 2525254"/>
                  <a:gd name="connsiteY22" fmla="*/ 2020600 h 2077865"/>
                  <a:gd name="connsiteX23" fmla="*/ 1352602 w 2525254"/>
                  <a:gd name="connsiteY23" fmla="*/ 2077750 h 2077865"/>
                  <a:gd name="connsiteX24" fmla="*/ 1238302 w 2525254"/>
                  <a:gd name="connsiteY24" fmla="*/ 1944400 h 2077865"/>
                  <a:gd name="connsiteX25" fmla="*/ 1038277 w 2525254"/>
                  <a:gd name="connsiteY25" fmla="*/ 1925350 h 2077865"/>
                  <a:gd name="connsiteX26" fmla="*/ 895402 w 2525254"/>
                  <a:gd name="connsiteY26" fmla="*/ 2001550 h 2077865"/>
                  <a:gd name="connsiteX27" fmla="*/ 723952 w 2525254"/>
                  <a:gd name="connsiteY27" fmla="*/ 1953925 h 2077865"/>
                  <a:gd name="connsiteX28" fmla="*/ 542977 w 2525254"/>
                  <a:gd name="connsiteY28" fmla="*/ 1944400 h 2077865"/>
                  <a:gd name="connsiteX29" fmla="*/ 514402 w 2525254"/>
                  <a:gd name="connsiteY29" fmla="*/ 1753901 h 2077865"/>
                  <a:gd name="connsiteX30" fmla="*/ 371527 w 2525254"/>
                  <a:gd name="connsiteY30" fmla="*/ 1687225 h 2077865"/>
                  <a:gd name="connsiteX31" fmla="*/ 209602 w 2525254"/>
                  <a:gd name="connsiteY31" fmla="*/ 1544350 h 2077865"/>
                  <a:gd name="connsiteX32" fmla="*/ 85777 w 2525254"/>
                  <a:gd name="connsiteY32" fmla="*/ 1515775 h 2077865"/>
                  <a:gd name="connsiteX33" fmla="*/ 152453 w 2525254"/>
                  <a:gd name="connsiteY33" fmla="*/ 1353850 h 2077865"/>
                  <a:gd name="connsiteX34" fmla="*/ 133403 w 2525254"/>
                  <a:gd name="connsiteY34" fmla="*/ 1182400 h 2077865"/>
                  <a:gd name="connsiteX35" fmla="*/ 53 w 2525254"/>
                  <a:gd name="connsiteY35" fmla="*/ 1058575 h 2077865"/>
                  <a:gd name="connsiteX36" fmla="*/ 114353 w 2525254"/>
                  <a:gd name="connsiteY36" fmla="*/ 658525 h 2077865"/>
                  <a:gd name="connsiteX37" fmla="*/ 257227 w 2525254"/>
                  <a:gd name="connsiteY37" fmla="*/ 487076 h 2077865"/>
                  <a:gd name="connsiteX0" fmla="*/ 257227 w 2525254"/>
                  <a:gd name="connsiteY0" fmla="*/ 487076 h 2077865"/>
                  <a:gd name="connsiteX1" fmla="*/ 371528 w 2525254"/>
                  <a:gd name="connsiteY1" fmla="*/ 334675 h 2077865"/>
                  <a:gd name="connsiteX2" fmla="*/ 485828 w 2525254"/>
                  <a:gd name="connsiteY2" fmla="*/ 229900 h 2077865"/>
                  <a:gd name="connsiteX3" fmla="*/ 762053 w 2525254"/>
                  <a:gd name="connsiteY3" fmla="*/ 163226 h 2077865"/>
                  <a:gd name="connsiteX4" fmla="*/ 885878 w 2525254"/>
                  <a:gd name="connsiteY4" fmla="*/ 125126 h 2077865"/>
                  <a:gd name="connsiteX5" fmla="*/ 990653 w 2525254"/>
                  <a:gd name="connsiteY5" fmla="*/ 87026 h 2077865"/>
                  <a:gd name="connsiteX6" fmla="*/ 1505003 w 2525254"/>
                  <a:gd name="connsiteY6" fmla="*/ 10826 h 2077865"/>
                  <a:gd name="connsiteX7" fmla="*/ 1943153 w 2525254"/>
                  <a:gd name="connsiteY7" fmla="*/ 191802 h 2077865"/>
                  <a:gd name="connsiteX8" fmla="*/ 1981253 w 2525254"/>
                  <a:gd name="connsiteY8" fmla="*/ 353727 h 2077865"/>
                  <a:gd name="connsiteX9" fmla="*/ 2095552 w 2525254"/>
                  <a:gd name="connsiteY9" fmla="*/ 410876 h 2077865"/>
                  <a:gd name="connsiteX10" fmla="*/ 2209853 w 2525254"/>
                  <a:gd name="connsiteY10" fmla="*/ 534702 h 2077865"/>
                  <a:gd name="connsiteX11" fmla="*/ 2219378 w 2525254"/>
                  <a:gd name="connsiteY11" fmla="*/ 687102 h 2077865"/>
                  <a:gd name="connsiteX12" fmla="*/ 2295578 w 2525254"/>
                  <a:gd name="connsiteY12" fmla="*/ 782352 h 2077865"/>
                  <a:gd name="connsiteX13" fmla="*/ 2390828 w 2525254"/>
                  <a:gd name="connsiteY13" fmla="*/ 820452 h 2077865"/>
                  <a:gd name="connsiteX14" fmla="*/ 2514652 w 2525254"/>
                  <a:gd name="connsiteY14" fmla="*/ 1172877 h 2077865"/>
                  <a:gd name="connsiteX15" fmla="*/ 2390827 w 2525254"/>
                  <a:gd name="connsiteY15" fmla="*/ 1249077 h 2077865"/>
                  <a:gd name="connsiteX16" fmla="*/ 2524177 w 2525254"/>
                  <a:gd name="connsiteY16" fmla="*/ 1344327 h 2077865"/>
                  <a:gd name="connsiteX17" fmla="*/ 2292401 w 2525254"/>
                  <a:gd name="connsiteY17" fmla="*/ 1449102 h 2077865"/>
                  <a:gd name="connsiteX18" fmla="*/ 2108251 w 2525254"/>
                  <a:gd name="connsiteY18" fmla="*/ 1658652 h 2077865"/>
                  <a:gd name="connsiteX19" fmla="*/ 1990777 w 2525254"/>
                  <a:gd name="connsiteY19" fmla="*/ 1753901 h 2077865"/>
                  <a:gd name="connsiteX20" fmla="*/ 1819327 w 2525254"/>
                  <a:gd name="connsiteY20" fmla="*/ 1820576 h 2077865"/>
                  <a:gd name="connsiteX21" fmla="*/ 1714552 w 2525254"/>
                  <a:gd name="connsiteY21" fmla="*/ 2011076 h 2077865"/>
                  <a:gd name="connsiteX22" fmla="*/ 1485952 w 2525254"/>
                  <a:gd name="connsiteY22" fmla="*/ 2020600 h 2077865"/>
                  <a:gd name="connsiteX23" fmla="*/ 1352602 w 2525254"/>
                  <a:gd name="connsiteY23" fmla="*/ 2077750 h 2077865"/>
                  <a:gd name="connsiteX24" fmla="*/ 1238302 w 2525254"/>
                  <a:gd name="connsiteY24" fmla="*/ 1944400 h 2077865"/>
                  <a:gd name="connsiteX25" fmla="*/ 1038277 w 2525254"/>
                  <a:gd name="connsiteY25" fmla="*/ 1925350 h 2077865"/>
                  <a:gd name="connsiteX26" fmla="*/ 895402 w 2525254"/>
                  <a:gd name="connsiteY26" fmla="*/ 2001550 h 2077865"/>
                  <a:gd name="connsiteX27" fmla="*/ 723952 w 2525254"/>
                  <a:gd name="connsiteY27" fmla="*/ 1953925 h 2077865"/>
                  <a:gd name="connsiteX28" fmla="*/ 542977 w 2525254"/>
                  <a:gd name="connsiteY28" fmla="*/ 1944400 h 2077865"/>
                  <a:gd name="connsiteX29" fmla="*/ 514402 w 2525254"/>
                  <a:gd name="connsiteY29" fmla="*/ 1753901 h 2077865"/>
                  <a:gd name="connsiteX30" fmla="*/ 371527 w 2525254"/>
                  <a:gd name="connsiteY30" fmla="*/ 1687225 h 2077865"/>
                  <a:gd name="connsiteX31" fmla="*/ 209602 w 2525254"/>
                  <a:gd name="connsiteY31" fmla="*/ 1544350 h 2077865"/>
                  <a:gd name="connsiteX32" fmla="*/ 85777 w 2525254"/>
                  <a:gd name="connsiteY32" fmla="*/ 1515775 h 2077865"/>
                  <a:gd name="connsiteX33" fmla="*/ 152453 w 2525254"/>
                  <a:gd name="connsiteY33" fmla="*/ 1353850 h 2077865"/>
                  <a:gd name="connsiteX34" fmla="*/ 133403 w 2525254"/>
                  <a:gd name="connsiteY34" fmla="*/ 1182400 h 2077865"/>
                  <a:gd name="connsiteX35" fmla="*/ 53 w 2525254"/>
                  <a:gd name="connsiteY35" fmla="*/ 1058575 h 2077865"/>
                  <a:gd name="connsiteX36" fmla="*/ 114353 w 2525254"/>
                  <a:gd name="connsiteY36" fmla="*/ 658525 h 2077865"/>
                  <a:gd name="connsiteX37" fmla="*/ 257227 w 2525254"/>
                  <a:gd name="connsiteY37" fmla="*/ 487076 h 2077865"/>
                  <a:gd name="connsiteX0" fmla="*/ 257227 w 2525254"/>
                  <a:gd name="connsiteY0" fmla="*/ 487076 h 2240147"/>
                  <a:gd name="connsiteX1" fmla="*/ 371528 w 2525254"/>
                  <a:gd name="connsiteY1" fmla="*/ 334675 h 2240147"/>
                  <a:gd name="connsiteX2" fmla="*/ 485828 w 2525254"/>
                  <a:gd name="connsiteY2" fmla="*/ 229900 h 2240147"/>
                  <a:gd name="connsiteX3" fmla="*/ 762053 w 2525254"/>
                  <a:gd name="connsiteY3" fmla="*/ 163226 h 2240147"/>
                  <a:gd name="connsiteX4" fmla="*/ 885878 w 2525254"/>
                  <a:gd name="connsiteY4" fmla="*/ 125126 h 2240147"/>
                  <a:gd name="connsiteX5" fmla="*/ 990653 w 2525254"/>
                  <a:gd name="connsiteY5" fmla="*/ 87026 h 2240147"/>
                  <a:gd name="connsiteX6" fmla="*/ 1505003 w 2525254"/>
                  <a:gd name="connsiteY6" fmla="*/ 10826 h 2240147"/>
                  <a:gd name="connsiteX7" fmla="*/ 1943153 w 2525254"/>
                  <a:gd name="connsiteY7" fmla="*/ 191802 h 2240147"/>
                  <a:gd name="connsiteX8" fmla="*/ 1981253 w 2525254"/>
                  <a:gd name="connsiteY8" fmla="*/ 353727 h 2240147"/>
                  <a:gd name="connsiteX9" fmla="*/ 2095552 w 2525254"/>
                  <a:gd name="connsiteY9" fmla="*/ 410876 h 2240147"/>
                  <a:gd name="connsiteX10" fmla="*/ 2209853 w 2525254"/>
                  <a:gd name="connsiteY10" fmla="*/ 534702 h 2240147"/>
                  <a:gd name="connsiteX11" fmla="*/ 2219378 w 2525254"/>
                  <a:gd name="connsiteY11" fmla="*/ 687102 h 2240147"/>
                  <a:gd name="connsiteX12" fmla="*/ 2295578 w 2525254"/>
                  <a:gd name="connsiteY12" fmla="*/ 782352 h 2240147"/>
                  <a:gd name="connsiteX13" fmla="*/ 2390828 w 2525254"/>
                  <a:gd name="connsiteY13" fmla="*/ 820452 h 2240147"/>
                  <a:gd name="connsiteX14" fmla="*/ 2514652 w 2525254"/>
                  <a:gd name="connsiteY14" fmla="*/ 1172877 h 2240147"/>
                  <a:gd name="connsiteX15" fmla="*/ 2390827 w 2525254"/>
                  <a:gd name="connsiteY15" fmla="*/ 1249077 h 2240147"/>
                  <a:gd name="connsiteX16" fmla="*/ 2524177 w 2525254"/>
                  <a:gd name="connsiteY16" fmla="*/ 1344327 h 2240147"/>
                  <a:gd name="connsiteX17" fmla="*/ 2292401 w 2525254"/>
                  <a:gd name="connsiteY17" fmla="*/ 1449102 h 2240147"/>
                  <a:gd name="connsiteX18" fmla="*/ 2108251 w 2525254"/>
                  <a:gd name="connsiteY18" fmla="*/ 1658652 h 2240147"/>
                  <a:gd name="connsiteX19" fmla="*/ 1990777 w 2525254"/>
                  <a:gd name="connsiteY19" fmla="*/ 1753901 h 2240147"/>
                  <a:gd name="connsiteX20" fmla="*/ 1819327 w 2525254"/>
                  <a:gd name="connsiteY20" fmla="*/ 1820576 h 2240147"/>
                  <a:gd name="connsiteX21" fmla="*/ 1714552 w 2525254"/>
                  <a:gd name="connsiteY21" fmla="*/ 2011076 h 2240147"/>
                  <a:gd name="connsiteX22" fmla="*/ 1485952 w 2525254"/>
                  <a:gd name="connsiteY22" fmla="*/ 2020600 h 2240147"/>
                  <a:gd name="connsiteX23" fmla="*/ 1352602 w 2525254"/>
                  <a:gd name="connsiteY23" fmla="*/ 2077750 h 2240147"/>
                  <a:gd name="connsiteX24" fmla="*/ 1238302 w 2525254"/>
                  <a:gd name="connsiteY24" fmla="*/ 1944400 h 2240147"/>
                  <a:gd name="connsiteX25" fmla="*/ 1038277 w 2525254"/>
                  <a:gd name="connsiteY25" fmla="*/ 1925350 h 2240147"/>
                  <a:gd name="connsiteX26" fmla="*/ 895402 w 2525254"/>
                  <a:gd name="connsiteY26" fmla="*/ 2001550 h 2240147"/>
                  <a:gd name="connsiteX27" fmla="*/ 723952 w 2525254"/>
                  <a:gd name="connsiteY27" fmla="*/ 1953925 h 2240147"/>
                  <a:gd name="connsiteX28" fmla="*/ 542977 w 2525254"/>
                  <a:gd name="connsiteY28" fmla="*/ 1944400 h 2240147"/>
                  <a:gd name="connsiteX29" fmla="*/ 514402 w 2525254"/>
                  <a:gd name="connsiteY29" fmla="*/ 1753901 h 2240147"/>
                  <a:gd name="connsiteX30" fmla="*/ 371527 w 2525254"/>
                  <a:gd name="connsiteY30" fmla="*/ 1687225 h 2240147"/>
                  <a:gd name="connsiteX31" fmla="*/ 209602 w 2525254"/>
                  <a:gd name="connsiteY31" fmla="*/ 1544350 h 2240147"/>
                  <a:gd name="connsiteX32" fmla="*/ 85777 w 2525254"/>
                  <a:gd name="connsiteY32" fmla="*/ 1515775 h 2240147"/>
                  <a:gd name="connsiteX33" fmla="*/ 152453 w 2525254"/>
                  <a:gd name="connsiteY33" fmla="*/ 1353850 h 2240147"/>
                  <a:gd name="connsiteX34" fmla="*/ 133403 w 2525254"/>
                  <a:gd name="connsiteY34" fmla="*/ 1182400 h 2240147"/>
                  <a:gd name="connsiteX35" fmla="*/ 53 w 2525254"/>
                  <a:gd name="connsiteY35" fmla="*/ 1058575 h 2240147"/>
                  <a:gd name="connsiteX36" fmla="*/ 114353 w 2525254"/>
                  <a:gd name="connsiteY36" fmla="*/ 658525 h 2240147"/>
                  <a:gd name="connsiteX37" fmla="*/ 257227 w 2525254"/>
                  <a:gd name="connsiteY37" fmla="*/ 487076 h 2240147"/>
                  <a:gd name="connsiteX0" fmla="*/ 257227 w 2525254"/>
                  <a:gd name="connsiteY0" fmla="*/ 487076 h 2217594"/>
                  <a:gd name="connsiteX1" fmla="*/ 371528 w 2525254"/>
                  <a:gd name="connsiteY1" fmla="*/ 334675 h 2217594"/>
                  <a:gd name="connsiteX2" fmla="*/ 485828 w 2525254"/>
                  <a:gd name="connsiteY2" fmla="*/ 229900 h 2217594"/>
                  <a:gd name="connsiteX3" fmla="*/ 762053 w 2525254"/>
                  <a:gd name="connsiteY3" fmla="*/ 163226 h 2217594"/>
                  <a:gd name="connsiteX4" fmla="*/ 885878 w 2525254"/>
                  <a:gd name="connsiteY4" fmla="*/ 125126 h 2217594"/>
                  <a:gd name="connsiteX5" fmla="*/ 990653 w 2525254"/>
                  <a:gd name="connsiteY5" fmla="*/ 87026 h 2217594"/>
                  <a:gd name="connsiteX6" fmla="*/ 1505003 w 2525254"/>
                  <a:gd name="connsiteY6" fmla="*/ 10826 h 2217594"/>
                  <a:gd name="connsiteX7" fmla="*/ 1943153 w 2525254"/>
                  <a:gd name="connsiteY7" fmla="*/ 191802 h 2217594"/>
                  <a:gd name="connsiteX8" fmla="*/ 1981253 w 2525254"/>
                  <a:gd name="connsiteY8" fmla="*/ 353727 h 2217594"/>
                  <a:gd name="connsiteX9" fmla="*/ 2095552 w 2525254"/>
                  <a:gd name="connsiteY9" fmla="*/ 410876 h 2217594"/>
                  <a:gd name="connsiteX10" fmla="*/ 2209853 w 2525254"/>
                  <a:gd name="connsiteY10" fmla="*/ 534702 h 2217594"/>
                  <a:gd name="connsiteX11" fmla="*/ 2219378 w 2525254"/>
                  <a:gd name="connsiteY11" fmla="*/ 687102 h 2217594"/>
                  <a:gd name="connsiteX12" fmla="*/ 2295578 w 2525254"/>
                  <a:gd name="connsiteY12" fmla="*/ 782352 h 2217594"/>
                  <a:gd name="connsiteX13" fmla="*/ 2390828 w 2525254"/>
                  <a:gd name="connsiteY13" fmla="*/ 820452 h 2217594"/>
                  <a:gd name="connsiteX14" fmla="*/ 2514652 w 2525254"/>
                  <a:gd name="connsiteY14" fmla="*/ 1172877 h 2217594"/>
                  <a:gd name="connsiteX15" fmla="*/ 2390827 w 2525254"/>
                  <a:gd name="connsiteY15" fmla="*/ 1249077 h 2217594"/>
                  <a:gd name="connsiteX16" fmla="*/ 2524177 w 2525254"/>
                  <a:gd name="connsiteY16" fmla="*/ 1344327 h 2217594"/>
                  <a:gd name="connsiteX17" fmla="*/ 2292401 w 2525254"/>
                  <a:gd name="connsiteY17" fmla="*/ 1449102 h 2217594"/>
                  <a:gd name="connsiteX18" fmla="*/ 2108251 w 2525254"/>
                  <a:gd name="connsiteY18" fmla="*/ 1658652 h 2217594"/>
                  <a:gd name="connsiteX19" fmla="*/ 1990777 w 2525254"/>
                  <a:gd name="connsiteY19" fmla="*/ 1753901 h 2217594"/>
                  <a:gd name="connsiteX20" fmla="*/ 1819327 w 2525254"/>
                  <a:gd name="connsiteY20" fmla="*/ 1820576 h 2217594"/>
                  <a:gd name="connsiteX21" fmla="*/ 1714552 w 2525254"/>
                  <a:gd name="connsiteY21" fmla="*/ 2011076 h 2217594"/>
                  <a:gd name="connsiteX22" fmla="*/ 1485952 w 2525254"/>
                  <a:gd name="connsiteY22" fmla="*/ 2020600 h 2217594"/>
                  <a:gd name="connsiteX23" fmla="*/ 1352602 w 2525254"/>
                  <a:gd name="connsiteY23" fmla="*/ 2077750 h 2217594"/>
                  <a:gd name="connsiteX24" fmla="*/ 1238302 w 2525254"/>
                  <a:gd name="connsiteY24" fmla="*/ 1944400 h 2217594"/>
                  <a:gd name="connsiteX25" fmla="*/ 1038277 w 2525254"/>
                  <a:gd name="connsiteY25" fmla="*/ 1925350 h 2217594"/>
                  <a:gd name="connsiteX26" fmla="*/ 895402 w 2525254"/>
                  <a:gd name="connsiteY26" fmla="*/ 2001550 h 2217594"/>
                  <a:gd name="connsiteX27" fmla="*/ 723952 w 2525254"/>
                  <a:gd name="connsiteY27" fmla="*/ 1953925 h 2217594"/>
                  <a:gd name="connsiteX28" fmla="*/ 542977 w 2525254"/>
                  <a:gd name="connsiteY28" fmla="*/ 1944400 h 2217594"/>
                  <a:gd name="connsiteX29" fmla="*/ 514402 w 2525254"/>
                  <a:gd name="connsiteY29" fmla="*/ 1753901 h 2217594"/>
                  <a:gd name="connsiteX30" fmla="*/ 371527 w 2525254"/>
                  <a:gd name="connsiteY30" fmla="*/ 1687225 h 2217594"/>
                  <a:gd name="connsiteX31" fmla="*/ 209602 w 2525254"/>
                  <a:gd name="connsiteY31" fmla="*/ 1544350 h 2217594"/>
                  <a:gd name="connsiteX32" fmla="*/ 85777 w 2525254"/>
                  <a:gd name="connsiteY32" fmla="*/ 1515775 h 2217594"/>
                  <a:gd name="connsiteX33" fmla="*/ 152453 w 2525254"/>
                  <a:gd name="connsiteY33" fmla="*/ 1353850 h 2217594"/>
                  <a:gd name="connsiteX34" fmla="*/ 133403 w 2525254"/>
                  <a:gd name="connsiteY34" fmla="*/ 1182400 h 2217594"/>
                  <a:gd name="connsiteX35" fmla="*/ 53 w 2525254"/>
                  <a:gd name="connsiteY35" fmla="*/ 1058575 h 2217594"/>
                  <a:gd name="connsiteX36" fmla="*/ 114353 w 2525254"/>
                  <a:gd name="connsiteY36" fmla="*/ 658525 h 2217594"/>
                  <a:gd name="connsiteX37" fmla="*/ 257227 w 2525254"/>
                  <a:gd name="connsiteY37" fmla="*/ 487076 h 2217594"/>
                  <a:gd name="connsiteX0" fmla="*/ 257227 w 2525254"/>
                  <a:gd name="connsiteY0" fmla="*/ 487076 h 2253578"/>
                  <a:gd name="connsiteX1" fmla="*/ 371528 w 2525254"/>
                  <a:gd name="connsiteY1" fmla="*/ 334675 h 2253578"/>
                  <a:gd name="connsiteX2" fmla="*/ 485828 w 2525254"/>
                  <a:gd name="connsiteY2" fmla="*/ 229900 h 2253578"/>
                  <a:gd name="connsiteX3" fmla="*/ 762053 w 2525254"/>
                  <a:gd name="connsiteY3" fmla="*/ 163226 h 2253578"/>
                  <a:gd name="connsiteX4" fmla="*/ 885878 w 2525254"/>
                  <a:gd name="connsiteY4" fmla="*/ 125126 h 2253578"/>
                  <a:gd name="connsiteX5" fmla="*/ 990653 w 2525254"/>
                  <a:gd name="connsiteY5" fmla="*/ 87026 h 2253578"/>
                  <a:gd name="connsiteX6" fmla="*/ 1505003 w 2525254"/>
                  <a:gd name="connsiteY6" fmla="*/ 10826 h 2253578"/>
                  <a:gd name="connsiteX7" fmla="*/ 1943153 w 2525254"/>
                  <a:gd name="connsiteY7" fmla="*/ 191802 h 2253578"/>
                  <a:gd name="connsiteX8" fmla="*/ 1981253 w 2525254"/>
                  <a:gd name="connsiteY8" fmla="*/ 353727 h 2253578"/>
                  <a:gd name="connsiteX9" fmla="*/ 2095552 w 2525254"/>
                  <a:gd name="connsiteY9" fmla="*/ 410876 h 2253578"/>
                  <a:gd name="connsiteX10" fmla="*/ 2209853 w 2525254"/>
                  <a:gd name="connsiteY10" fmla="*/ 534702 h 2253578"/>
                  <a:gd name="connsiteX11" fmla="*/ 2219378 w 2525254"/>
                  <a:gd name="connsiteY11" fmla="*/ 687102 h 2253578"/>
                  <a:gd name="connsiteX12" fmla="*/ 2295578 w 2525254"/>
                  <a:gd name="connsiteY12" fmla="*/ 782352 h 2253578"/>
                  <a:gd name="connsiteX13" fmla="*/ 2390828 w 2525254"/>
                  <a:gd name="connsiteY13" fmla="*/ 820452 h 2253578"/>
                  <a:gd name="connsiteX14" fmla="*/ 2514652 w 2525254"/>
                  <a:gd name="connsiteY14" fmla="*/ 1172877 h 2253578"/>
                  <a:gd name="connsiteX15" fmla="*/ 2390827 w 2525254"/>
                  <a:gd name="connsiteY15" fmla="*/ 1249077 h 2253578"/>
                  <a:gd name="connsiteX16" fmla="*/ 2524177 w 2525254"/>
                  <a:gd name="connsiteY16" fmla="*/ 1344327 h 2253578"/>
                  <a:gd name="connsiteX17" fmla="*/ 2292401 w 2525254"/>
                  <a:gd name="connsiteY17" fmla="*/ 1449102 h 2253578"/>
                  <a:gd name="connsiteX18" fmla="*/ 2108251 w 2525254"/>
                  <a:gd name="connsiteY18" fmla="*/ 1658652 h 2253578"/>
                  <a:gd name="connsiteX19" fmla="*/ 1990777 w 2525254"/>
                  <a:gd name="connsiteY19" fmla="*/ 1753901 h 2253578"/>
                  <a:gd name="connsiteX20" fmla="*/ 1819327 w 2525254"/>
                  <a:gd name="connsiteY20" fmla="*/ 1820576 h 2253578"/>
                  <a:gd name="connsiteX21" fmla="*/ 1714552 w 2525254"/>
                  <a:gd name="connsiteY21" fmla="*/ 2011076 h 2253578"/>
                  <a:gd name="connsiteX22" fmla="*/ 1485952 w 2525254"/>
                  <a:gd name="connsiteY22" fmla="*/ 2020600 h 2253578"/>
                  <a:gd name="connsiteX23" fmla="*/ 1352602 w 2525254"/>
                  <a:gd name="connsiteY23" fmla="*/ 2077750 h 2253578"/>
                  <a:gd name="connsiteX24" fmla="*/ 1238302 w 2525254"/>
                  <a:gd name="connsiteY24" fmla="*/ 1944400 h 2253578"/>
                  <a:gd name="connsiteX25" fmla="*/ 1038277 w 2525254"/>
                  <a:gd name="connsiteY25" fmla="*/ 1925350 h 2253578"/>
                  <a:gd name="connsiteX26" fmla="*/ 895402 w 2525254"/>
                  <a:gd name="connsiteY26" fmla="*/ 2001550 h 2253578"/>
                  <a:gd name="connsiteX27" fmla="*/ 723952 w 2525254"/>
                  <a:gd name="connsiteY27" fmla="*/ 1953925 h 2253578"/>
                  <a:gd name="connsiteX28" fmla="*/ 542977 w 2525254"/>
                  <a:gd name="connsiteY28" fmla="*/ 1944400 h 2253578"/>
                  <a:gd name="connsiteX29" fmla="*/ 514402 w 2525254"/>
                  <a:gd name="connsiteY29" fmla="*/ 1753901 h 2253578"/>
                  <a:gd name="connsiteX30" fmla="*/ 371527 w 2525254"/>
                  <a:gd name="connsiteY30" fmla="*/ 1687225 h 2253578"/>
                  <a:gd name="connsiteX31" fmla="*/ 209602 w 2525254"/>
                  <a:gd name="connsiteY31" fmla="*/ 1544350 h 2253578"/>
                  <a:gd name="connsiteX32" fmla="*/ 85777 w 2525254"/>
                  <a:gd name="connsiteY32" fmla="*/ 1515775 h 2253578"/>
                  <a:gd name="connsiteX33" fmla="*/ 152453 w 2525254"/>
                  <a:gd name="connsiteY33" fmla="*/ 1353850 h 2253578"/>
                  <a:gd name="connsiteX34" fmla="*/ 133403 w 2525254"/>
                  <a:gd name="connsiteY34" fmla="*/ 1182400 h 2253578"/>
                  <a:gd name="connsiteX35" fmla="*/ 53 w 2525254"/>
                  <a:gd name="connsiteY35" fmla="*/ 1058575 h 2253578"/>
                  <a:gd name="connsiteX36" fmla="*/ 114353 w 2525254"/>
                  <a:gd name="connsiteY36" fmla="*/ 658525 h 2253578"/>
                  <a:gd name="connsiteX37" fmla="*/ 257227 w 2525254"/>
                  <a:gd name="connsiteY37" fmla="*/ 487076 h 2253578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48595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51770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51770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51770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51770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51770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51770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51770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51770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51770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51770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257227 w 2525254"/>
                  <a:gd name="connsiteY0" fmla="*/ 487076 h 2494067"/>
                  <a:gd name="connsiteX1" fmla="*/ 371528 w 2525254"/>
                  <a:gd name="connsiteY1" fmla="*/ 334675 h 2494067"/>
                  <a:gd name="connsiteX2" fmla="*/ 485828 w 2525254"/>
                  <a:gd name="connsiteY2" fmla="*/ 229900 h 2494067"/>
                  <a:gd name="connsiteX3" fmla="*/ 762053 w 2525254"/>
                  <a:gd name="connsiteY3" fmla="*/ 163226 h 2494067"/>
                  <a:gd name="connsiteX4" fmla="*/ 885878 w 2525254"/>
                  <a:gd name="connsiteY4" fmla="*/ 125126 h 2494067"/>
                  <a:gd name="connsiteX5" fmla="*/ 990653 w 2525254"/>
                  <a:gd name="connsiteY5" fmla="*/ 87026 h 2494067"/>
                  <a:gd name="connsiteX6" fmla="*/ 1505003 w 2525254"/>
                  <a:gd name="connsiteY6" fmla="*/ 10826 h 2494067"/>
                  <a:gd name="connsiteX7" fmla="*/ 1943153 w 2525254"/>
                  <a:gd name="connsiteY7" fmla="*/ 191802 h 2494067"/>
                  <a:gd name="connsiteX8" fmla="*/ 1981253 w 2525254"/>
                  <a:gd name="connsiteY8" fmla="*/ 353727 h 2494067"/>
                  <a:gd name="connsiteX9" fmla="*/ 2095552 w 2525254"/>
                  <a:gd name="connsiteY9" fmla="*/ 410876 h 2494067"/>
                  <a:gd name="connsiteX10" fmla="*/ 2209853 w 2525254"/>
                  <a:gd name="connsiteY10" fmla="*/ 534702 h 2494067"/>
                  <a:gd name="connsiteX11" fmla="*/ 2219378 w 2525254"/>
                  <a:gd name="connsiteY11" fmla="*/ 687102 h 2494067"/>
                  <a:gd name="connsiteX12" fmla="*/ 2295578 w 2525254"/>
                  <a:gd name="connsiteY12" fmla="*/ 782352 h 2494067"/>
                  <a:gd name="connsiteX13" fmla="*/ 2390828 w 2525254"/>
                  <a:gd name="connsiteY13" fmla="*/ 820452 h 2494067"/>
                  <a:gd name="connsiteX14" fmla="*/ 2514652 w 2525254"/>
                  <a:gd name="connsiteY14" fmla="*/ 1172877 h 2494067"/>
                  <a:gd name="connsiteX15" fmla="*/ 2390827 w 2525254"/>
                  <a:gd name="connsiteY15" fmla="*/ 1249077 h 2494067"/>
                  <a:gd name="connsiteX16" fmla="*/ 2524177 w 2525254"/>
                  <a:gd name="connsiteY16" fmla="*/ 1344327 h 2494067"/>
                  <a:gd name="connsiteX17" fmla="*/ 2292401 w 2525254"/>
                  <a:gd name="connsiteY17" fmla="*/ 1449102 h 2494067"/>
                  <a:gd name="connsiteX18" fmla="*/ 2108251 w 2525254"/>
                  <a:gd name="connsiteY18" fmla="*/ 1658652 h 2494067"/>
                  <a:gd name="connsiteX19" fmla="*/ 1990777 w 2525254"/>
                  <a:gd name="connsiteY19" fmla="*/ 1753901 h 2494067"/>
                  <a:gd name="connsiteX20" fmla="*/ 1819327 w 2525254"/>
                  <a:gd name="connsiteY20" fmla="*/ 1820576 h 2494067"/>
                  <a:gd name="connsiteX21" fmla="*/ 1714552 w 2525254"/>
                  <a:gd name="connsiteY21" fmla="*/ 2011076 h 2494067"/>
                  <a:gd name="connsiteX22" fmla="*/ 1517702 w 2525254"/>
                  <a:gd name="connsiteY22" fmla="*/ 2020600 h 2494067"/>
                  <a:gd name="connsiteX23" fmla="*/ 1352602 w 2525254"/>
                  <a:gd name="connsiteY23" fmla="*/ 2077750 h 2494067"/>
                  <a:gd name="connsiteX24" fmla="*/ 1238302 w 2525254"/>
                  <a:gd name="connsiteY24" fmla="*/ 1944400 h 2494067"/>
                  <a:gd name="connsiteX25" fmla="*/ 1038277 w 2525254"/>
                  <a:gd name="connsiteY25" fmla="*/ 1925350 h 2494067"/>
                  <a:gd name="connsiteX26" fmla="*/ 895402 w 2525254"/>
                  <a:gd name="connsiteY26" fmla="*/ 2001550 h 2494067"/>
                  <a:gd name="connsiteX27" fmla="*/ 723952 w 2525254"/>
                  <a:gd name="connsiteY27" fmla="*/ 1953925 h 2494067"/>
                  <a:gd name="connsiteX28" fmla="*/ 542977 w 2525254"/>
                  <a:gd name="connsiteY28" fmla="*/ 1944400 h 2494067"/>
                  <a:gd name="connsiteX29" fmla="*/ 514402 w 2525254"/>
                  <a:gd name="connsiteY29" fmla="*/ 1753901 h 2494067"/>
                  <a:gd name="connsiteX30" fmla="*/ 371527 w 2525254"/>
                  <a:gd name="connsiteY30" fmla="*/ 1687225 h 2494067"/>
                  <a:gd name="connsiteX31" fmla="*/ 209602 w 2525254"/>
                  <a:gd name="connsiteY31" fmla="*/ 1544350 h 2494067"/>
                  <a:gd name="connsiteX32" fmla="*/ 85777 w 2525254"/>
                  <a:gd name="connsiteY32" fmla="*/ 1515775 h 2494067"/>
                  <a:gd name="connsiteX33" fmla="*/ 152453 w 2525254"/>
                  <a:gd name="connsiteY33" fmla="*/ 1353850 h 2494067"/>
                  <a:gd name="connsiteX34" fmla="*/ 133403 w 2525254"/>
                  <a:gd name="connsiteY34" fmla="*/ 1182400 h 2494067"/>
                  <a:gd name="connsiteX35" fmla="*/ 53 w 2525254"/>
                  <a:gd name="connsiteY35" fmla="*/ 1058575 h 2494067"/>
                  <a:gd name="connsiteX36" fmla="*/ 114353 w 2525254"/>
                  <a:gd name="connsiteY36" fmla="*/ 658525 h 2494067"/>
                  <a:gd name="connsiteX37" fmla="*/ 257227 w 2525254"/>
                  <a:gd name="connsiteY37" fmla="*/ 487076 h 2494067"/>
                  <a:gd name="connsiteX0" fmla="*/ 511254 w 2779281"/>
                  <a:gd name="connsiteY0" fmla="*/ 487076 h 2494067"/>
                  <a:gd name="connsiteX1" fmla="*/ 625555 w 2779281"/>
                  <a:gd name="connsiteY1" fmla="*/ 334675 h 2494067"/>
                  <a:gd name="connsiteX2" fmla="*/ 739855 w 2779281"/>
                  <a:gd name="connsiteY2" fmla="*/ 229900 h 2494067"/>
                  <a:gd name="connsiteX3" fmla="*/ 1016080 w 2779281"/>
                  <a:gd name="connsiteY3" fmla="*/ 163226 h 2494067"/>
                  <a:gd name="connsiteX4" fmla="*/ 1139905 w 2779281"/>
                  <a:gd name="connsiteY4" fmla="*/ 125126 h 2494067"/>
                  <a:gd name="connsiteX5" fmla="*/ 1244680 w 2779281"/>
                  <a:gd name="connsiteY5" fmla="*/ 87026 h 2494067"/>
                  <a:gd name="connsiteX6" fmla="*/ 1759030 w 2779281"/>
                  <a:gd name="connsiteY6" fmla="*/ 10826 h 2494067"/>
                  <a:gd name="connsiteX7" fmla="*/ 2197180 w 2779281"/>
                  <a:gd name="connsiteY7" fmla="*/ 191802 h 2494067"/>
                  <a:gd name="connsiteX8" fmla="*/ 2235280 w 2779281"/>
                  <a:gd name="connsiteY8" fmla="*/ 353727 h 2494067"/>
                  <a:gd name="connsiteX9" fmla="*/ 2349579 w 2779281"/>
                  <a:gd name="connsiteY9" fmla="*/ 410876 h 2494067"/>
                  <a:gd name="connsiteX10" fmla="*/ 2463880 w 2779281"/>
                  <a:gd name="connsiteY10" fmla="*/ 534702 h 2494067"/>
                  <a:gd name="connsiteX11" fmla="*/ 2473405 w 2779281"/>
                  <a:gd name="connsiteY11" fmla="*/ 687102 h 2494067"/>
                  <a:gd name="connsiteX12" fmla="*/ 2549605 w 2779281"/>
                  <a:gd name="connsiteY12" fmla="*/ 782352 h 2494067"/>
                  <a:gd name="connsiteX13" fmla="*/ 2644855 w 2779281"/>
                  <a:gd name="connsiteY13" fmla="*/ 820452 h 2494067"/>
                  <a:gd name="connsiteX14" fmla="*/ 2768679 w 2779281"/>
                  <a:gd name="connsiteY14" fmla="*/ 1172877 h 2494067"/>
                  <a:gd name="connsiteX15" fmla="*/ 2644854 w 2779281"/>
                  <a:gd name="connsiteY15" fmla="*/ 1249077 h 2494067"/>
                  <a:gd name="connsiteX16" fmla="*/ 2778204 w 2779281"/>
                  <a:gd name="connsiteY16" fmla="*/ 1344327 h 2494067"/>
                  <a:gd name="connsiteX17" fmla="*/ 2546428 w 2779281"/>
                  <a:gd name="connsiteY17" fmla="*/ 1449102 h 2494067"/>
                  <a:gd name="connsiteX18" fmla="*/ 2362278 w 2779281"/>
                  <a:gd name="connsiteY18" fmla="*/ 1658652 h 2494067"/>
                  <a:gd name="connsiteX19" fmla="*/ 2244804 w 2779281"/>
                  <a:gd name="connsiteY19" fmla="*/ 1753901 h 2494067"/>
                  <a:gd name="connsiteX20" fmla="*/ 2073354 w 2779281"/>
                  <a:gd name="connsiteY20" fmla="*/ 1820576 h 2494067"/>
                  <a:gd name="connsiteX21" fmla="*/ 1968579 w 2779281"/>
                  <a:gd name="connsiteY21" fmla="*/ 2011076 h 2494067"/>
                  <a:gd name="connsiteX22" fmla="*/ 1771729 w 2779281"/>
                  <a:gd name="connsiteY22" fmla="*/ 2020600 h 2494067"/>
                  <a:gd name="connsiteX23" fmla="*/ 1606629 w 2779281"/>
                  <a:gd name="connsiteY23" fmla="*/ 2077750 h 2494067"/>
                  <a:gd name="connsiteX24" fmla="*/ 1492329 w 2779281"/>
                  <a:gd name="connsiteY24" fmla="*/ 1944400 h 2494067"/>
                  <a:gd name="connsiteX25" fmla="*/ 1292304 w 2779281"/>
                  <a:gd name="connsiteY25" fmla="*/ 1925350 h 2494067"/>
                  <a:gd name="connsiteX26" fmla="*/ 1149429 w 2779281"/>
                  <a:gd name="connsiteY26" fmla="*/ 2001550 h 2494067"/>
                  <a:gd name="connsiteX27" fmla="*/ 977979 w 2779281"/>
                  <a:gd name="connsiteY27" fmla="*/ 1953925 h 2494067"/>
                  <a:gd name="connsiteX28" fmla="*/ 797004 w 2779281"/>
                  <a:gd name="connsiteY28" fmla="*/ 1944400 h 2494067"/>
                  <a:gd name="connsiteX29" fmla="*/ 768429 w 2779281"/>
                  <a:gd name="connsiteY29" fmla="*/ 1753901 h 2494067"/>
                  <a:gd name="connsiteX30" fmla="*/ 625554 w 2779281"/>
                  <a:gd name="connsiteY30" fmla="*/ 1687225 h 2494067"/>
                  <a:gd name="connsiteX31" fmla="*/ 463629 w 2779281"/>
                  <a:gd name="connsiteY31" fmla="*/ 1544350 h 2494067"/>
                  <a:gd name="connsiteX32" fmla="*/ 339804 w 2779281"/>
                  <a:gd name="connsiteY32" fmla="*/ 1515775 h 2494067"/>
                  <a:gd name="connsiteX33" fmla="*/ 406480 w 2779281"/>
                  <a:gd name="connsiteY33" fmla="*/ 1353850 h 2494067"/>
                  <a:gd name="connsiteX34" fmla="*/ 387430 w 2779281"/>
                  <a:gd name="connsiteY34" fmla="*/ 1182400 h 2494067"/>
                  <a:gd name="connsiteX35" fmla="*/ 254080 w 2779281"/>
                  <a:gd name="connsiteY35" fmla="*/ 1058575 h 2494067"/>
                  <a:gd name="connsiteX36" fmla="*/ 368380 w 2779281"/>
                  <a:gd name="connsiteY36" fmla="*/ 658525 h 2494067"/>
                  <a:gd name="connsiteX37" fmla="*/ 511254 w 2779281"/>
                  <a:gd name="connsiteY37" fmla="*/ 487076 h 2494067"/>
                  <a:gd name="connsiteX0" fmla="*/ 511254 w 2779281"/>
                  <a:gd name="connsiteY0" fmla="*/ 487076 h 2494067"/>
                  <a:gd name="connsiteX1" fmla="*/ 625555 w 2779281"/>
                  <a:gd name="connsiteY1" fmla="*/ 334675 h 2494067"/>
                  <a:gd name="connsiteX2" fmla="*/ 739855 w 2779281"/>
                  <a:gd name="connsiteY2" fmla="*/ 229900 h 2494067"/>
                  <a:gd name="connsiteX3" fmla="*/ 1016080 w 2779281"/>
                  <a:gd name="connsiteY3" fmla="*/ 163226 h 2494067"/>
                  <a:gd name="connsiteX4" fmla="*/ 1139905 w 2779281"/>
                  <a:gd name="connsiteY4" fmla="*/ 125126 h 2494067"/>
                  <a:gd name="connsiteX5" fmla="*/ 1244680 w 2779281"/>
                  <a:gd name="connsiteY5" fmla="*/ 87026 h 2494067"/>
                  <a:gd name="connsiteX6" fmla="*/ 1759030 w 2779281"/>
                  <a:gd name="connsiteY6" fmla="*/ 10826 h 2494067"/>
                  <a:gd name="connsiteX7" fmla="*/ 2197180 w 2779281"/>
                  <a:gd name="connsiteY7" fmla="*/ 191802 h 2494067"/>
                  <a:gd name="connsiteX8" fmla="*/ 2235280 w 2779281"/>
                  <a:gd name="connsiteY8" fmla="*/ 353727 h 2494067"/>
                  <a:gd name="connsiteX9" fmla="*/ 2349579 w 2779281"/>
                  <a:gd name="connsiteY9" fmla="*/ 410876 h 2494067"/>
                  <a:gd name="connsiteX10" fmla="*/ 2463880 w 2779281"/>
                  <a:gd name="connsiteY10" fmla="*/ 534702 h 2494067"/>
                  <a:gd name="connsiteX11" fmla="*/ 2473405 w 2779281"/>
                  <a:gd name="connsiteY11" fmla="*/ 687102 h 2494067"/>
                  <a:gd name="connsiteX12" fmla="*/ 2549605 w 2779281"/>
                  <a:gd name="connsiteY12" fmla="*/ 782352 h 2494067"/>
                  <a:gd name="connsiteX13" fmla="*/ 2644855 w 2779281"/>
                  <a:gd name="connsiteY13" fmla="*/ 820452 h 2494067"/>
                  <a:gd name="connsiteX14" fmla="*/ 2768679 w 2779281"/>
                  <a:gd name="connsiteY14" fmla="*/ 1172877 h 2494067"/>
                  <a:gd name="connsiteX15" fmla="*/ 2644854 w 2779281"/>
                  <a:gd name="connsiteY15" fmla="*/ 1249077 h 2494067"/>
                  <a:gd name="connsiteX16" fmla="*/ 2778204 w 2779281"/>
                  <a:gd name="connsiteY16" fmla="*/ 1344327 h 2494067"/>
                  <a:gd name="connsiteX17" fmla="*/ 2546428 w 2779281"/>
                  <a:gd name="connsiteY17" fmla="*/ 1449102 h 2494067"/>
                  <a:gd name="connsiteX18" fmla="*/ 2362278 w 2779281"/>
                  <a:gd name="connsiteY18" fmla="*/ 1658652 h 2494067"/>
                  <a:gd name="connsiteX19" fmla="*/ 2244804 w 2779281"/>
                  <a:gd name="connsiteY19" fmla="*/ 1753901 h 2494067"/>
                  <a:gd name="connsiteX20" fmla="*/ 2073354 w 2779281"/>
                  <a:gd name="connsiteY20" fmla="*/ 1820576 h 2494067"/>
                  <a:gd name="connsiteX21" fmla="*/ 1968579 w 2779281"/>
                  <a:gd name="connsiteY21" fmla="*/ 2011076 h 2494067"/>
                  <a:gd name="connsiteX22" fmla="*/ 1771729 w 2779281"/>
                  <a:gd name="connsiteY22" fmla="*/ 2020600 h 2494067"/>
                  <a:gd name="connsiteX23" fmla="*/ 1606629 w 2779281"/>
                  <a:gd name="connsiteY23" fmla="*/ 2077750 h 2494067"/>
                  <a:gd name="connsiteX24" fmla="*/ 1492329 w 2779281"/>
                  <a:gd name="connsiteY24" fmla="*/ 1944400 h 2494067"/>
                  <a:gd name="connsiteX25" fmla="*/ 1292304 w 2779281"/>
                  <a:gd name="connsiteY25" fmla="*/ 1925350 h 2494067"/>
                  <a:gd name="connsiteX26" fmla="*/ 1149429 w 2779281"/>
                  <a:gd name="connsiteY26" fmla="*/ 2001550 h 2494067"/>
                  <a:gd name="connsiteX27" fmla="*/ 977979 w 2779281"/>
                  <a:gd name="connsiteY27" fmla="*/ 1953925 h 2494067"/>
                  <a:gd name="connsiteX28" fmla="*/ 797004 w 2779281"/>
                  <a:gd name="connsiteY28" fmla="*/ 1944400 h 2494067"/>
                  <a:gd name="connsiteX29" fmla="*/ 768429 w 2779281"/>
                  <a:gd name="connsiteY29" fmla="*/ 1753901 h 2494067"/>
                  <a:gd name="connsiteX30" fmla="*/ 625554 w 2779281"/>
                  <a:gd name="connsiteY30" fmla="*/ 1687225 h 2494067"/>
                  <a:gd name="connsiteX31" fmla="*/ 463629 w 2779281"/>
                  <a:gd name="connsiteY31" fmla="*/ 1544350 h 2494067"/>
                  <a:gd name="connsiteX32" fmla="*/ 339804 w 2779281"/>
                  <a:gd name="connsiteY32" fmla="*/ 1515775 h 2494067"/>
                  <a:gd name="connsiteX33" fmla="*/ 406480 w 2779281"/>
                  <a:gd name="connsiteY33" fmla="*/ 1353850 h 2494067"/>
                  <a:gd name="connsiteX34" fmla="*/ 387430 w 2779281"/>
                  <a:gd name="connsiteY34" fmla="*/ 1182400 h 2494067"/>
                  <a:gd name="connsiteX35" fmla="*/ 254080 w 2779281"/>
                  <a:gd name="connsiteY35" fmla="*/ 1058575 h 2494067"/>
                  <a:gd name="connsiteX36" fmla="*/ 368380 w 2779281"/>
                  <a:gd name="connsiteY36" fmla="*/ 658525 h 2494067"/>
                  <a:gd name="connsiteX37" fmla="*/ 511254 w 2779281"/>
                  <a:gd name="connsiteY37" fmla="*/ 487076 h 2494067"/>
                  <a:gd name="connsiteX0" fmla="*/ 511254 w 2779281"/>
                  <a:gd name="connsiteY0" fmla="*/ 487076 h 2494067"/>
                  <a:gd name="connsiteX1" fmla="*/ 625555 w 2779281"/>
                  <a:gd name="connsiteY1" fmla="*/ 334675 h 2494067"/>
                  <a:gd name="connsiteX2" fmla="*/ 739855 w 2779281"/>
                  <a:gd name="connsiteY2" fmla="*/ 229900 h 2494067"/>
                  <a:gd name="connsiteX3" fmla="*/ 1016080 w 2779281"/>
                  <a:gd name="connsiteY3" fmla="*/ 163226 h 2494067"/>
                  <a:gd name="connsiteX4" fmla="*/ 1139905 w 2779281"/>
                  <a:gd name="connsiteY4" fmla="*/ 125126 h 2494067"/>
                  <a:gd name="connsiteX5" fmla="*/ 1244680 w 2779281"/>
                  <a:gd name="connsiteY5" fmla="*/ 87026 h 2494067"/>
                  <a:gd name="connsiteX6" fmla="*/ 1759030 w 2779281"/>
                  <a:gd name="connsiteY6" fmla="*/ 10826 h 2494067"/>
                  <a:gd name="connsiteX7" fmla="*/ 2197180 w 2779281"/>
                  <a:gd name="connsiteY7" fmla="*/ 191802 h 2494067"/>
                  <a:gd name="connsiteX8" fmla="*/ 2235280 w 2779281"/>
                  <a:gd name="connsiteY8" fmla="*/ 353727 h 2494067"/>
                  <a:gd name="connsiteX9" fmla="*/ 2349579 w 2779281"/>
                  <a:gd name="connsiteY9" fmla="*/ 410876 h 2494067"/>
                  <a:gd name="connsiteX10" fmla="*/ 2463880 w 2779281"/>
                  <a:gd name="connsiteY10" fmla="*/ 534702 h 2494067"/>
                  <a:gd name="connsiteX11" fmla="*/ 2473405 w 2779281"/>
                  <a:gd name="connsiteY11" fmla="*/ 687102 h 2494067"/>
                  <a:gd name="connsiteX12" fmla="*/ 2549605 w 2779281"/>
                  <a:gd name="connsiteY12" fmla="*/ 782352 h 2494067"/>
                  <a:gd name="connsiteX13" fmla="*/ 2644855 w 2779281"/>
                  <a:gd name="connsiteY13" fmla="*/ 820452 h 2494067"/>
                  <a:gd name="connsiteX14" fmla="*/ 2768679 w 2779281"/>
                  <a:gd name="connsiteY14" fmla="*/ 1172877 h 2494067"/>
                  <a:gd name="connsiteX15" fmla="*/ 2644854 w 2779281"/>
                  <a:gd name="connsiteY15" fmla="*/ 1249077 h 2494067"/>
                  <a:gd name="connsiteX16" fmla="*/ 2778204 w 2779281"/>
                  <a:gd name="connsiteY16" fmla="*/ 1344327 h 2494067"/>
                  <a:gd name="connsiteX17" fmla="*/ 2546428 w 2779281"/>
                  <a:gd name="connsiteY17" fmla="*/ 1449102 h 2494067"/>
                  <a:gd name="connsiteX18" fmla="*/ 2362278 w 2779281"/>
                  <a:gd name="connsiteY18" fmla="*/ 1658652 h 2494067"/>
                  <a:gd name="connsiteX19" fmla="*/ 2244804 w 2779281"/>
                  <a:gd name="connsiteY19" fmla="*/ 1753901 h 2494067"/>
                  <a:gd name="connsiteX20" fmla="*/ 2073354 w 2779281"/>
                  <a:gd name="connsiteY20" fmla="*/ 1820576 h 2494067"/>
                  <a:gd name="connsiteX21" fmla="*/ 1968579 w 2779281"/>
                  <a:gd name="connsiteY21" fmla="*/ 2011076 h 2494067"/>
                  <a:gd name="connsiteX22" fmla="*/ 1771729 w 2779281"/>
                  <a:gd name="connsiteY22" fmla="*/ 2020600 h 2494067"/>
                  <a:gd name="connsiteX23" fmla="*/ 1606629 w 2779281"/>
                  <a:gd name="connsiteY23" fmla="*/ 2077750 h 2494067"/>
                  <a:gd name="connsiteX24" fmla="*/ 1492329 w 2779281"/>
                  <a:gd name="connsiteY24" fmla="*/ 1944400 h 2494067"/>
                  <a:gd name="connsiteX25" fmla="*/ 1292304 w 2779281"/>
                  <a:gd name="connsiteY25" fmla="*/ 1925350 h 2494067"/>
                  <a:gd name="connsiteX26" fmla="*/ 1149429 w 2779281"/>
                  <a:gd name="connsiteY26" fmla="*/ 2001550 h 2494067"/>
                  <a:gd name="connsiteX27" fmla="*/ 977979 w 2779281"/>
                  <a:gd name="connsiteY27" fmla="*/ 1953925 h 2494067"/>
                  <a:gd name="connsiteX28" fmla="*/ 797004 w 2779281"/>
                  <a:gd name="connsiteY28" fmla="*/ 1944400 h 2494067"/>
                  <a:gd name="connsiteX29" fmla="*/ 768429 w 2779281"/>
                  <a:gd name="connsiteY29" fmla="*/ 1753901 h 2494067"/>
                  <a:gd name="connsiteX30" fmla="*/ 625554 w 2779281"/>
                  <a:gd name="connsiteY30" fmla="*/ 1687225 h 2494067"/>
                  <a:gd name="connsiteX31" fmla="*/ 463629 w 2779281"/>
                  <a:gd name="connsiteY31" fmla="*/ 1544350 h 2494067"/>
                  <a:gd name="connsiteX32" fmla="*/ 339804 w 2779281"/>
                  <a:gd name="connsiteY32" fmla="*/ 1515775 h 2494067"/>
                  <a:gd name="connsiteX33" fmla="*/ 406480 w 2779281"/>
                  <a:gd name="connsiteY33" fmla="*/ 1353850 h 2494067"/>
                  <a:gd name="connsiteX34" fmla="*/ 387430 w 2779281"/>
                  <a:gd name="connsiteY34" fmla="*/ 1182400 h 2494067"/>
                  <a:gd name="connsiteX35" fmla="*/ 254080 w 2779281"/>
                  <a:gd name="connsiteY35" fmla="*/ 1058575 h 2494067"/>
                  <a:gd name="connsiteX36" fmla="*/ 368380 w 2779281"/>
                  <a:gd name="connsiteY36" fmla="*/ 658525 h 2494067"/>
                  <a:gd name="connsiteX37" fmla="*/ 511254 w 2779281"/>
                  <a:gd name="connsiteY37" fmla="*/ 487076 h 2494067"/>
                  <a:gd name="connsiteX0" fmla="*/ 754649 w 3022676"/>
                  <a:gd name="connsiteY0" fmla="*/ 487076 h 2494067"/>
                  <a:gd name="connsiteX1" fmla="*/ 868950 w 3022676"/>
                  <a:gd name="connsiteY1" fmla="*/ 334675 h 2494067"/>
                  <a:gd name="connsiteX2" fmla="*/ 983250 w 3022676"/>
                  <a:gd name="connsiteY2" fmla="*/ 229900 h 2494067"/>
                  <a:gd name="connsiteX3" fmla="*/ 1259475 w 3022676"/>
                  <a:gd name="connsiteY3" fmla="*/ 163226 h 2494067"/>
                  <a:gd name="connsiteX4" fmla="*/ 1383300 w 3022676"/>
                  <a:gd name="connsiteY4" fmla="*/ 125126 h 2494067"/>
                  <a:gd name="connsiteX5" fmla="*/ 1488075 w 3022676"/>
                  <a:gd name="connsiteY5" fmla="*/ 87026 h 2494067"/>
                  <a:gd name="connsiteX6" fmla="*/ 2002425 w 3022676"/>
                  <a:gd name="connsiteY6" fmla="*/ 10826 h 2494067"/>
                  <a:gd name="connsiteX7" fmla="*/ 2440575 w 3022676"/>
                  <a:gd name="connsiteY7" fmla="*/ 191802 h 2494067"/>
                  <a:gd name="connsiteX8" fmla="*/ 2478675 w 3022676"/>
                  <a:gd name="connsiteY8" fmla="*/ 353727 h 2494067"/>
                  <a:gd name="connsiteX9" fmla="*/ 2592974 w 3022676"/>
                  <a:gd name="connsiteY9" fmla="*/ 410876 h 2494067"/>
                  <a:gd name="connsiteX10" fmla="*/ 2707275 w 3022676"/>
                  <a:gd name="connsiteY10" fmla="*/ 534702 h 2494067"/>
                  <a:gd name="connsiteX11" fmla="*/ 2716800 w 3022676"/>
                  <a:gd name="connsiteY11" fmla="*/ 687102 h 2494067"/>
                  <a:gd name="connsiteX12" fmla="*/ 2793000 w 3022676"/>
                  <a:gd name="connsiteY12" fmla="*/ 782352 h 2494067"/>
                  <a:gd name="connsiteX13" fmla="*/ 2888250 w 3022676"/>
                  <a:gd name="connsiteY13" fmla="*/ 820452 h 2494067"/>
                  <a:gd name="connsiteX14" fmla="*/ 3012074 w 3022676"/>
                  <a:gd name="connsiteY14" fmla="*/ 1172877 h 2494067"/>
                  <a:gd name="connsiteX15" fmla="*/ 2888249 w 3022676"/>
                  <a:gd name="connsiteY15" fmla="*/ 1249077 h 2494067"/>
                  <a:gd name="connsiteX16" fmla="*/ 3021599 w 3022676"/>
                  <a:gd name="connsiteY16" fmla="*/ 1344327 h 2494067"/>
                  <a:gd name="connsiteX17" fmla="*/ 2789823 w 3022676"/>
                  <a:gd name="connsiteY17" fmla="*/ 1449102 h 2494067"/>
                  <a:gd name="connsiteX18" fmla="*/ 2605673 w 3022676"/>
                  <a:gd name="connsiteY18" fmla="*/ 1658652 h 2494067"/>
                  <a:gd name="connsiteX19" fmla="*/ 2488199 w 3022676"/>
                  <a:gd name="connsiteY19" fmla="*/ 1753901 h 2494067"/>
                  <a:gd name="connsiteX20" fmla="*/ 2316749 w 3022676"/>
                  <a:gd name="connsiteY20" fmla="*/ 1820576 h 2494067"/>
                  <a:gd name="connsiteX21" fmla="*/ 2211974 w 3022676"/>
                  <a:gd name="connsiteY21" fmla="*/ 2011076 h 2494067"/>
                  <a:gd name="connsiteX22" fmla="*/ 2015124 w 3022676"/>
                  <a:gd name="connsiteY22" fmla="*/ 2020600 h 2494067"/>
                  <a:gd name="connsiteX23" fmla="*/ 1850024 w 3022676"/>
                  <a:gd name="connsiteY23" fmla="*/ 2077750 h 2494067"/>
                  <a:gd name="connsiteX24" fmla="*/ 1735724 w 3022676"/>
                  <a:gd name="connsiteY24" fmla="*/ 1944400 h 2494067"/>
                  <a:gd name="connsiteX25" fmla="*/ 1535699 w 3022676"/>
                  <a:gd name="connsiteY25" fmla="*/ 1925350 h 2494067"/>
                  <a:gd name="connsiteX26" fmla="*/ 1392824 w 3022676"/>
                  <a:gd name="connsiteY26" fmla="*/ 2001550 h 2494067"/>
                  <a:gd name="connsiteX27" fmla="*/ 1221374 w 3022676"/>
                  <a:gd name="connsiteY27" fmla="*/ 1953925 h 2494067"/>
                  <a:gd name="connsiteX28" fmla="*/ 1040399 w 3022676"/>
                  <a:gd name="connsiteY28" fmla="*/ 1944400 h 2494067"/>
                  <a:gd name="connsiteX29" fmla="*/ 1011824 w 3022676"/>
                  <a:gd name="connsiteY29" fmla="*/ 1753901 h 2494067"/>
                  <a:gd name="connsiteX30" fmla="*/ 868949 w 3022676"/>
                  <a:gd name="connsiteY30" fmla="*/ 1687225 h 2494067"/>
                  <a:gd name="connsiteX31" fmla="*/ 707024 w 3022676"/>
                  <a:gd name="connsiteY31" fmla="*/ 1544350 h 2494067"/>
                  <a:gd name="connsiteX32" fmla="*/ 583199 w 3022676"/>
                  <a:gd name="connsiteY32" fmla="*/ 1515775 h 2494067"/>
                  <a:gd name="connsiteX33" fmla="*/ 649875 w 3022676"/>
                  <a:gd name="connsiteY33" fmla="*/ 1353850 h 2494067"/>
                  <a:gd name="connsiteX34" fmla="*/ 630825 w 3022676"/>
                  <a:gd name="connsiteY34" fmla="*/ 1182400 h 2494067"/>
                  <a:gd name="connsiteX35" fmla="*/ 497475 w 3022676"/>
                  <a:gd name="connsiteY35" fmla="*/ 1058575 h 2494067"/>
                  <a:gd name="connsiteX36" fmla="*/ 611775 w 3022676"/>
                  <a:gd name="connsiteY36" fmla="*/ 658525 h 2494067"/>
                  <a:gd name="connsiteX37" fmla="*/ 754649 w 3022676"/>
                  <a:gd name="connsiteY37" fmla="*/ 487076 h 2494067"/>
                  <a:gd name="connsiteX0" fmla="*/ 752976 w 3021003"/>
                  <a:gd name="connsiteY0" fmla="*/ 487076 h 2494067"/>
                  <a:gd name="connsiteX1" fmla="*/ 867277 w 3021003"/>
                  <a:gd name="connsiteY1" fmla="*/ 334675 h 2494067"/>
                  <a:gd name="connsiteX2" fmla="*/ 981577 w 3021003"/>
                  <a:gd name="connsiteY2" fmla="*/ 229900 h 2494067"/>
                  <a:gd name="connsiteX3" fmla="*/ 1257802 w 3021003"/>
                  <a:gd name="connsiteY3" fmla="*/ 163226 h 2494067"/>
                  <a:gd name="connsiteX4" fmla="*/ 1381627 w 3021003"/>
                  <a:gd name="connsiteY4" fmla="*/ 125126 h 2494067"/>
                  <a:gd name="connsiteX5" fmla="*/ 1486402 w 3021003"/>
                  <a:gd name="connsiteY5" fmla="*/ 87026 h 2494067"/>
                  <a:gd name="connsiteX6" fmla="*/ 2000752 w 3021003"/>
                  <a:gd name="connsiteY6" fmla="*/ 10826 h 2494067"/>
                  <a:gd name="connsiteX7" fmla="*/ 2438902 w 3021003"/>
                  <a:gd name="connsiteY7" fmla="*/ 191802 h 2494067"/>
                  <a:gd name="connsiteX8" fmla="*/ 2477002 w 3021003"/>
                  <a:gd name="connsiteY8" fmla="*/ 353727 h 2494067"/>
                  <a:gd name="connsiteX9" fmla="*/ 2591301 w 3021003"/>
                  <a:gd name="connsiteY9" fmla="*/ 410876 h 2494067"/>
                  <a:gd name="connsiteX10" fmla="*/ 2705602 w 3021003"/>
                  <a:gd name="connsiteY10" fmla="*/ 534702 h 2494067"/>
                  <a:gd name="connsiteX11" fmla="*/ 2715127 w 3021003"/>
                  <a:gd name="connsiteY11" fmla="*/ 687102 h 2494067"/>
                  <a:gd name="connsiteX12" fmla="*/ 2791327 w 3021003"/>
                  <a:gd name="connsiteY12" fmla="*/ 782352 h 2494067"/>
                  <a:gd name="connsiteX13" fmla="*/ 2886577 w 3021003"/>
                  <a:gd name="connsiteY13" fmla="*/ 820452 h 2494067"/>
                  <a:gd name="connsiteX14" fmla="*/ 3010401 w 3021003"/>
                  <a:gd name="connsiteY14" fmla="*/ 1172877 h 2494067"/>
                  <a:gd name="connsiteX15" fmla="*/ 2886576 w 3021003"/>
                  <a:gd name="connsiteY15" fmla="*/ 1249077 h 2494067"/>
                  <a:gd name="connsiteX16" fmla="*/ 3019926 w 3021003"/>
                  <a:gd name="connsiteY16" fmla="*/ 1344327 h 2494067"/>
                  <a:gd name="connsiteX17" fmla="*/ 2788150 w 3021003"/>
                  <a:gd name="connsiteY17" fmla="*/ 1449102 h 2494067"/>
                  <a:gd name="connsiteX18" fmla="*/ 2604000 w 3021003"/>
                  <a:gd name="connsiteY18" fmla="*/ 1658652 h 2494067"/>
                  <a:gd name="connsiteX19" fmla="*/ 2486526 w 3021003"/>
                  <a:gd name="connsiteY19" fmla="*/ 1753901 h 2494067"/>
                  <a:gd name="connsiteX20" fmla="*/ 2315076 w 3021003"/>
                  <a:gd name="connsiteY20" fmla="*/ 1820576 h 2494067"/>
                  <a:gd name="connsiteX21" fmla="*/ 2210301 w 3021003"/>
                  <a:gd name="connsiteY21" fmla="*/ 2011076 h 2494067"/>
                  <a:gd name="connsiteX22" fmla="*/ 2013451 w 3021003"/>
                  <a:gd name="connsiteY22" fmla="*/ 2020600 h 2494067"/>
                  <a:gd name="connsiteX23" fmla="*/ 1848351 w 3021003"/>
                  <a:gd name="connsiteY23" fmla="*/ 2077750 h 2494067"/>
                  <a:gd name="connsiteX24" fmla="*/ 1734051 w 3021003"/>
                  <a:gd name="connsiteY24" fmla="*/ 1944400 h 2494067"/>
                  <a:gd name="connsiteX25" fmla="*/ 1534026 w 3021003"/>
                  <a:gd name="connsiteY25" fmla="*/ 1925350 h 2494067"/>
                  <a:gd name="connsiteX26" fmla="*/ 1391151 w 3021003"/>
                  <a:gd name="connsiteY26" fmla="*/ 2001550 h 2494067"/>
                  <a:gd name="connsiteX27" fmla="*/ 1219701 w 3021003"/>
                  <a:gd name="connsiteY27" fmla="*/ 1953925 h 2494067"/>
                  <a:gd name="connsiteX28" fmla="*/ 1038726 w 3021003"/>
                  <a:gd name="connsiteY28" fmla="*/ 1944400 h 2494067"/>
                  <a:gd name="connsiteX29" fmla="*/ 1010151 w 3021003"/>
                  <a:gd name="connsiteY29" fmla="*/ 1753901 h 2494067"/>
                  <a:gd name="connsiteX30" fmla="*/ 867276 w 3021003"/>
                  <a:gd name="connsiteY30" fmla="*/ 1687225 h 2494067"/>
                  <a:gd name="connsiteX31" fmla="*/ 705351 w 3021003"/>
                  <a:gd name="connsiteY31" fmla="*/ 1544350 h 2494067"/>
                  <a:gd name="connsiteX32" fmla="*/ 581526 w 3021003"/>
                  <a:gd name="connsiteY32" fmla="*/ 1515775 h 2494067"/>
                  <a:gd name="connsiteX33" fmla="*/ 648202 w 3021003"/>
                  <a:gd name="connsiteY33" fmla="*/ 1353850 h 2494067"/>
                  <a:gd name="connsiteX34" fmla="*/ 635502 w 3021003"/>
                  <a:gd name="connsiteY34" fmla="*/ 1195100 h 2494067"/>
                  <a:gd name="connsiteX35" fmla="*/ 495802 w 3021003"/>
                  <a:gd name="connsiteY35" fmla="*/ 1058575 h 2494067"/>
                  <a:gd name="connsiteX36" fmla="*/ 610102 w 3021003"/>
                  <a:gd name="connsiteY36" fmla="*/ 658525 h 2494067"/>
                  <a:gd name="connsiteX37" fmla="*/ 752976 w 3021003"/>
                  <a:gd name="connsiteY37" fmla="*/ 487076 h 2494067"/>
                  <a:gd name="connsiteX0" fmla="*/ 752976 w 3021003"/>
                  <a:gd name="connsiteY0" fmla="*/ 487076 h 2494067"/>
                  <a:gd name="connsiteX1" fmla="*/ 867277 w 3021003"/>
                  <a:gd name="connsiteY1" fmla="*/ 334675 h 2494067"/>
                  <a:gd name="connsiteX2" fmla="*/ 981577 w 3021003"/>
                  <a:gd name="connsiteY2" fmla="*/ 229900 h 2494067"/>
                  <a:gd name="connsiteX3" fmla="*/ 1257802 w 3021003"/>
                  <a:gd name="connsiteY3" fmla="*/ 163226 h 2494067"/>
                  <a:gd name="connsiteX4" fmla="*/ 1381627 w 3021003"/>
                  <a:gd name="connsiteY4" fmla="*/ 125126 h 2494067"/>
                  <a:gd name="connsiteX5" fmla="*/ 1486402 w 3021003"/>
                  <a:gd name="connsiteY5" fmla="*/ 87026 h 2494067"/>
                  <a:gd name="connsiteX6" fmla="*/ 2000752 w 3021003"/>
                  <a:gd name="connsiteY6" fmla="*/ 10826 h 2494067"/>
                  <a:gd name="connsiteX7" fmla="*/ 2438902 w 3021003"/>
                  <a:gd name="connsiteY7" fmla="*/ 191802 h 2494067"/>
                  <a:gd name="connsiteX8" fmla="*/ 2477002 w 3021003"/>
                  <a:gd name="connsiteY8" fmla="*/ 353727 h 2494067"/>
                  <a:gd name="connsiteX9" fmla="*/ 2591301 w 3021003"/>
                  <a:gd name="connsiteY9" fmla="*/ 410876 h 2494067"/>
                  <a:gd name="connsiteX10" fmla="*/ 2705602 w 3021003"/>
                  <a:gd name="connsiteY10" fmla="*/ 534702 h 2494067"/>
                  <a:gd name="connsiteX11" fmla="*/ 2715127 w 3021003"/>
                  <a:gd name="connsiteY11" fmla="*/ 687102 h 2494067"/>
                  <a:gd name="connsiteX12" fmla="*/ 2791327 w 3021003"/>
                  <a:gd name="connsiteY12" fmla="*/ 782352 h 2494067"/>
                  <a:gd name="connsiteX13" fmla="*/ 2886577 w 3021003"/>
                  <a:gd name="connsiteY13" fmla="*/ 820452 h 2494067"/>
                  <a:gd name="connsiteX14" fmla="*/ 3010401 w 3021003"/>
                  <a:gd name="connsiteY14" fmla="*/ 1172877 h 2494067"/>
                  <a:gd name="connsiteX15" fmla="*/ 2886576 w 3021003"/>
                  <a:gd name="connsiteY15" fmla="*/ 1249077 h 2494067"/>
                  <a:gd name="connsiteX16" fmla="*/ 3019926 w 3021003"/>
                  <a:gd name="connsiteY16" fmla="*/ 1344327 h 2494067"/>
                  <a:gd name="connsiteX17" fmla="*/ 2788150 w 3021003"/>
                  <a:gd name="connsiteY17" fmla="*/ 1449102 h 2494067"/>
                  <a:gd name="connsiteX18" fmla="*/ 2604000 w 3021003"/>
                  <a:gd name="connsiteY18" fmla="*/ 1658652 h 2494067"/>
                  <a:gd name="connsiteX19" fmla="*/ 2486526 w 3021003"/>
                  <a:gd name="connsiteY19" fmla="*/ 1753901 h 2494067"/>
                  <a:gd name="connsiteX20" fmla="*/ 2315076 w 3021003"/>
                  <a:gd name="connsiteY20" fmla="*/ 1820576 h 2494067"/>
                  <a:gd name="connsiteX21" fmla="*/ 2210301 w 3021003"/>
                  <a:gd name="connsiteY21" fmla="*/ 2011076 h 2494067"/>
                  <a:gd name="connsiteX22" fmla="*/ 2013451 w 3021003"/>
                  <a:gd name="connsiteY22" fmla="*/ 2020600 h 2494067"/>
                  <a:gd name="connsiteX23" fmla="*/ 1848351 w 3021003"/>
                  <a:gd name="connsiteY23" fmla="*/ 2077750 h 2494067"/>
                  <a:gd name="connsiteX24" fmla="*/ 1734051 w 3021003"/>
                  <a:gd name="connsiteY24" fmla="*/ 1944400 h 2494067"/>
                  <a:gd name="connsiteX25" fmla="*/ 1534026 w 3021003"/>
                  <a:gd name="connsiteY25" fmla="*/ 1925350 h 2494067"/>
                  <a:gd name="connsiteX26" fmla="*/ 1391151 w 3021003"/>
                  <a:gd name="connsiteY26" fmla="*/ 2001550 h 2494067"/>
                  <a:gd name="connsiteX27" fmla="*/ 1219701 w 3021003"/>
                  <a:gd name="connsiteY27" fmla="*/ 1953925 h 2494067"/>
                  <a:gd name="connsiteX28" fmla="*/ 1038726 w 3021003"/>
                  <a:gd name="connsiteY28" fmla="*/ 1944400 h 2494067"/>
                  <a:gd name="connsiteX29" fmla="*/ 1010151 w 3021003"/>
                  <a:gd name="connsiteY29" fmla="*/ 1753901 h 2494067"/>
                  <a:gd name="connsiteX30" fmla="*/ 867276 w 3021003"/>
                  <a:gd name="connsiteY30" fmla="*/ 1687225 h 2494067"/>
                  <a:gd name="connsiteX31" fmla="*/ 705351 w 3021003"/>
                  <a:gd name="connsiteY31" fmla="*/ 1544350 h 2494067"/>
                  <a:gd name="connsiteX32" fmla="*/ 581526 w 3021003"/>
                  <a:gd name="connsiteY32" fmla="*/ 1515775 h 2494067"/>
                  <a:gd name="connsiteX33" fmla="*/ 648202 w 3021003"/>
                  <a:gd name="connsiteY33" fmla="*/ 1353850 h 2494067"/>
                  <a:gd name="connsiteX34" fmla="*/ 635502 w 3021003"/>
                  <a:gd name="connsiteY34" fmla="*/ 1195100 h 2494067"/>
                  <a:gd name="connsiteX35" fmla="*/ 495802 w 3021003"/>
                  <a:gd name="connsiteY35" fmla="*/ 1058575 h 2494067"/>
                  <a:gd name="connsiteX36" fmla="*/ 610102 w 3021003"/>
                  <a:gd name="connsiteY36" fmla="*/ 658525 h 2494067"/>
                  <a:gd name="connsiteX37" fmla="*/ 752976 w 3021003"/>
                  <a:gd name="connsiteY37" fmla="*/ 487076 h 2494067"/>
                  <a:gd name="connsiteX0" fmla="*/ 752976 w 3021003"/>
                  <a:gd name="connsiteY0" fmla="*/ 487076 h 2494067"/>
                  <a:gd name="connsiteX1" fmla="*/ 867277 w 3021003"/>
                  <a:gd name="connsiteY1" fmla="*/ 334675 h 2494067"/>
                  <a:gd name="connsiteX2" fmla="*/ 981577 w 3021003"/>
                  <a:gd name="connsiteY2" fmla="*/ 229900 h 2494067"/>
                  <a:gd name="connsiteX3" fmla="*/ 1257802 w 3021003"/>
                  <a:gd name="connsiteY3" fmla="*/ 163226 h 2494067"/>
                  <a:gd name="connsiteX4" fmla="*/ 1381627 w 3021003"/>
                  <a:gd name="connsiteY4" fmla="*/ 125126 h 2494067"/>
                  <a:gd name="connsiteX5" fmla="*/ 1486402 w 3021003"/>
                  <a:gd name="connsiteY5" fmla="*/ 87026 h 2494067"/>
                  <a:gd name="connsiteX6" fmla="*/ 2000752 w 3021003"/>
                  <a:gd name="connsiteY6" fmla="*/ 10826 h 2494067"/>
                  <a:gd name="connsiteX7" fmla="*/ 2438902 w 3021003"/>
                  <a:gd name="connsiteY7" fmla="*/ 191802 h 2494067"/>
                  <a:gd name="connsiteX8" fmla="*/ 2477002 w 3021003"/>
                  <a:gd name="connsiteY8" fmla="*/ 353727 h 2494067"/>
                  <a:gd name="connsiteX9" fmla="*/ 2591301 w 3021003"/>
                  <a:gd name="connsiteY9" fmla="*/ 410876 h 2494067"/>
                  <a:gd name="connsiteX10" fmla="*/ 2705602 w 3021003"/>
                  <a:gd name="connsiteY10" fmla="*/ 534702 h 2494067"/>
                  <a:gd name="connsiteX11" fmla="*/ 2715127 w 3021003"/>
                  <a:gd name="connsiteY11" fmla="*/ 687102 h 2494067"/>
                  <a:gd name="connsiteX12" fmla="*/ 2791327 w 3021003"/>
                  <a:gd name="connsiteY12" fmla="*/ 782352 h 2494067"/>
                  <a:gd name="connsiteX13" fmla="*/ 2886577 w 3021003"/>
                  <a:gd name="connsiteY13" fmla="*/ 820452 h 2494067"/>
                  <a:gd name="connsiteX14" fmla="*/ 3010401 w 3021003"/>
                  <a:gd name="connsiteY14" fmla="*/ 1172877 h 2494067"/>
                  <a:gd name="connsiteX15" fmla="*/ 2886576 w 3021003"/>
                  <a:gd name="connsiteY15" fmla="*/ 1249077 h 2494067"/>
                  <a:gd name="connsiteX16" fmla="*/ 3019926 w 3021003"/>
                  <a:gd name="connsiteY16" fmla="*/ 1344327 h 2494067"/>
                  <a:gd name="connsiteX17" fmla="*/ 2788150 w 3021003"/>
                  <a:gd name="connsiteY17" fmla="*/ 1449102 h 2494067"/>
                  <a:gd name="connsiteX18" fmla="*/ 2604000 w 3021003"/>
                  <a:gd name="connsiteY18" fmla="*/ 1658652 h 2494067"/>
                  <a:gd name="connsiteX19" fmla="*/ 2486526 w 3021003"/>
                  <a:gd name="connsiteY19" fmla="*/ 1753901 h 2494067"/>
                  <a:gd name="connsiteX20" fmla="*/ 2315076 w 3021003"/>
                  <a:gd name="connsiteY20" fmla="*/ 1820576 h 2494067"/>
                  <a:gd name="connsiteX21" fmla="*/ 2210301 w 3021003"/>
                  <a:gd name="connsiteY21" fmla="*/ 2011076 h 2494067"/>
                  <a:gd name="connsiteX22" fmla="*/ 2013451 w 3021003"/>
                  <a:gd name="connsiteY22" fmla="*/ 2020600 h 2494067"/>
                  <a:gd name="connsiteX23" fmla="*/ 1848351 w 3021003"/>
                  <a:gd name="connsiteY23" fmla="*/ 2077750 h 2494067"/>
                  <a:gd name="connsiteX24" fmla="*/ 1734051 w 3021003"/>
                  <a:gd name="connsiteY24" fmla="*/ 1944400 h 2494067"/>
                  <a:gd name="connsiteX25" fmla="*/ 1534026 w 3021003"/>
                  <a:gd name="connsiteY25" fmla="*/ 1925350 h 2494067"/>
                  <a:gd name="connsiteX26" fmla="*/ 1391151 w 3021003"/>
                  <a:gd name="connsiteY26" fmla="*/ 2001550 h 2494067"/>
                  <a:gd name="connsiteX27" fmla="*/ 1219701 w 3021003"/>
                  <a:gd name="connsiteY27" fmla="*/ 1953925 h 2494067"/>
                  <a:gd name="connsiteX28" fmla="*/ 1038726 w 3021003"/>
                  <a:gd name="connsiteY28" fmla="*/ 1944400 h 2494067"/>
                  <a:gd name="connsiteX29" fmla="*/ 1010151 w 3021003"/>
                  <a:gd name="connsiteY29" fmla="*/ 1753901 h 2494067"/>
                  <a:gd name="connsiteX30" fmla="*/ 867276 w 3021003"/>
                  <a:gd name="connsiteY30" fmla="*/ 1687225 h 2494067"/>
                  <a:gd name="connsiteX31" fmla="*/ 705351 w 3021003"/>
                  <a:gd name="connsiteY31" fmla="*/ 1544350 h 2494067"/>
                  <a:gd name="connsiteX32" fmla="*/ 581526 w 3021003"/>
                  <a:gd name="connsiteY32" fmla="*/ 1515775 h 2494067"/>
                  <a:gd name="connsiteX33" fmla="*/ 648202 w 3021003"/>
                  <a:gd name="connsiteY33" fmla="*/ 1353850 h 2494067"/>
                  <a:gd name="connsiteX34" fmla="*/ 635502 w 3021003"/>
                  <a:gd name="connsiteY34" fmla="*/ 1195100 h 2494067"/>
                  <a:gd name="connsiteX35" fmla="*/ 495802 w 3021003"/>
                  <a:gd name="connsiteY35" fmla="*/ 1058575 h 2494067"/>
                  <a:gd name="connsiteX36" fmla="*/ 610102 w 3021003"/>
                  <a:gd name="connsiteY36" fmla="*/ 658525 h 2494067"/>
                  <a:gd name="connsiteX37" fmla="*/ 752976 w 3021003"/>
                  <a:gd name="connsiteY37" fmla="*/ 487076 h 2494067"/>
                  <a:gd name="connsiteX0" fmla="*/ 752976 w 3021003"/>
                  <a:gd name="connsiteY0" fmla="*/ 487076 h 2494067"/>
                  <a:gd name="connsiteX1" fmla="*/ 867277 w 3021003"/>
                  <a:gd name="connsiteY1" fmla="*/ 334675 h 2494067"/>
                  <a:gd name="connsiteX2" fmla="*/ 981577 w 3021003"/>
                  <a:gd name="connsiteY2" fmla="*/ 229900 h 2494067"/>
                  <a:gd name="connsiteX3" fmla="*/ 1257802 w 3021003"/>
                  <a:gd name="connsiteY3" fmla="*/ 163226 h 2494067"/>
                  <a:gd name="connsiteX4" fmla="*/ 1381627 w 3021003"/>
                  <a:gd name="connsiteY4" fmla="*/ 125126 h 2494067"/>
                  <a:gd name="connsiteX5" fmla="*/ 1486402 w 3021003"/>
                  <a:gd name="connsiteY5" fmla="*/ 87026 h 2494067"/>
                  <a:gd name="connsiteX6" fmla="*/ 2000752 w 3021003"/>
                  <a:gd name="connsiteY6" fmla="*/ 10826 h 2494067"/>
                  <a:gd name="connsiteX7" fmla="*/ 2438902 w 3021003"/>
                  <a:gd name="connsiteY7" fmla="*/ 191802 h 2494067"/>
                  <a:gd name="connsiteX8" fmla="*/ 2477002 w 3021003"/>
                  <a:gd name="connsiteY8" fmla="*/ 353727 h 2494067"/>
                  <a:gd name="connsiteX9" fmla="*/ 2591301 w 3021003"/>
                  <a:gd name="connsiteY9" fmla="*/ 410876 h 2494067"/>
                  <a:gd name="connsiteX10" fmla="*/ 2705602 w 3021003"/>
                  <a:gd name="connsiteY10" fmla="*/ 534702 h 2494067"/>
                  <a:gd name="connsiteX11" fmla="*/ 2715127 w 3021003"/>
                  <a:gd name="connsiteY11" fmla="*/ 687102 h 2494067"/>
                  <a:gd name="connsiteX12" fmla="*/ 2791327 w 3021003"/>
                  <a:gd name="connsiteY12" fmla="*/ 782352 h 2494067"/>
                  <a:gd name="connsiteX13" fmla="*/ 2886577 w 3021003"/>
                  <a:gd name="connsiteY13" fmla="*/ 820452 h 2494067"/>
                  <a:gd name="connsiteX14" fmla="*/ 3010401 w 3021003"/>
                  <a:gd name="connsiteY14" fmla="*/ 1172877 h 2494067"/>
                  <a:gd name="connsiteX15" fmla="*/ 2886576 w 3021003"/>
                  <a:gd name="connsiteY15" fmla="*/ 1249077 h 2494067"/>
                  <a:gd name="connsiteX16" fmla="*/ 3019926 w 3021003"/>
                  <a:gd name="connsiteY16" fmla="*/ 1344327 h 2494067"/>
                  <a:gd name="connsiteX17" fmla="*/ 2788150 w 3021003"/>
                  <a:gd name="connsiteY17" fmla="*/ 1449102 h 2494067"/>
                  <a:gd name="connsiteX18" fmla="*/ 2604000 w 3021003"/>
                  <a:gd name="connsiteY18" fmla="*/ 1658652 h 2494067"/>
                  <a:gd name="connsiteX19" fmla="*/ 2486526 w 3021003"/>
                  <a:gd name="connsiteY19" fmla="*/ 1753901 h 2494067"/>
                  <a:gd name="connsiteX20" fmla="*/ 2315076 w 3021003"/>
                  <a:gd name="connsiteY20" fmla="*/ 1820576 h 2494067"/>
                  <a:gd name="connsiteX21" fmla="*/ 2210301 w 3021003"/>
                  <a:gd name="connsiteY21" fmla="*/ 2011076 h 2494067"/>
                  <a:gd name="connsiteX22" fmla="*/ 2013451 w 3021003"/>
                  <a:gd name="connsiteY22" fmla="*/ 2020600 h 2494067"/>
                  <a:gd name="connsiteX23" fmla="*/ 1848351 w 3021003"/>
                  <a:gd name="connsiteY23" fmla="*/ 2077750 h 2494067"/>
                  <a:gd name="connsiteX24" fmla="*/ 1734051 w 3021003"/>
                  <a:gd name="connsiteY24" fmla="*/ 1944400 h 2494067"/>
                  <a:gd name="connsiteX25" fmla="*/ 1534026 w 3021003"/>
                  <a:gd name="connsiteY25" fmla="*/ 1925350 h 2494067"/>
                  <a:gd name="connsiteX26" fmla="*/ 1391151 w 3021003"/>
                  <a:gd name="connsiteY26" fmla="*/ 2001550 h 2494067"/>
                  <a:gd name="connsiteX27" fmla="*/ 1219701 w 3021003"/>
                  <a:gd name="connsiteY27" fmla="*/ 1953925 h 2494067"/>
                  <a:gd name="connsiteX28" fmla="*/ 1038726 w 3021003"/>
                  <a:gd name="connsiteY28" fmla="*/ 1944400 h 2494067"/>
                  <a:gd name="connsiteX29" fmla="*/ 1010151 w 3021003"/>
                  <a:gd name="connsiteY29" fmla="*/ 1753901 h 2494067"/>
                  <a:gd name="connsiteX30" fmla="*/ 867276 w 3021003"/>
                  <a:gd name="connsiteY30" fmla="*/ 1687225 h 2494067"/>
                  <a:gd name="connsiteX31" fmla="*/ 705351 w 3021003"/>
                  <a:gd name="connsiteY31" fmla="*/ 1544350 h 2494067"/>
                  <a:gd name="connsiteX32" fmla="*/ 581526 w 3021003"/>
                  <a:gd name="connsiteY32" fmla="*/ 1515775 h 2494067"/>
                  <a:gd name="connsiteX33" fmla="*/ 648202 w 3021003"/>
                  <a:gd name="connsiteY33" fmla="*/ 1353850 h 2494067"/>
                  <a:gd name="connsiteX34" fmla="*/ 635502 w 3021003"/>
                  <a:gd name="connsiteY34" fmla="*/ 1195100 h 2494067"/>
                  <a:gd name="connsiteX35" fmla="*/ 495802 w 3021003"/>
                  <a:gd name="connsiteY35" fmla="*/ 1058575 h 2494067"/>
                  <a:gd name="connsiteX36" fmla="*/ 610102 w 3021003"/>
                  <a:gd name="connsiteY36" fmla="*/ 658525 h 2494067"/>
                  <a:gd name="connsiteX37" fmla="*/ 752976 w 3021003"/>
                  <a:gd name="connsiteY37" fmla="*/ 487076 h 2494067"/>
                  <a:gd name="connsiteX0" fmla="*/ 752976 w 3021003"/>
                  <a:gd name="connsiteY0" fmla="*/ 487076 h 2494067"/>
                  <a:gd name="connsiteX1" fmla="*/ 867277 w 3021003"/>
                  <a:gd name="connsiteY1" fmla="*/ 334675 h 2494067"/>
                  <a:gd name="connsiteX2" fmla="*/ 981577 w 3021003"/>
                  <a:gd name="connsiteY2" fmla="*/ 229900 h 2494067"/>
                  <a:gd name="connsiteX3" fmla="*/ 1257802 w 3021003"/>
                  <a:gd name="connsiteY3" fmla="*/ 163226 h 2494067"/>
                  <a:gd name="connsiteX4" fmla="*/ 1381627 w 3021003"/>
                  <a:gd name="connsiteY4" fmla="*/ 125126 h 2494067"/>
                  <a:gd name="connsiteX5" fmla="*/ 1486402 w 3021003"/>
                  <a:gd name="connsiteY5" fmla="*/ 87026 h 2494067"/>
                  <a:gd name="connsiteX6" fmla="*/ 2000752 w 3021003"/>
                  <a:gd name="connsiteY6" fmla="*/ 10826 h 2494067"/>
                  <a:gd name="connsiteX7" fmla="*/ 2438902 w 3021003"/>
                  <a:gd name="connsiteY7" fmla="*/ 191802 h 2494067"/>
                  <a:gd name="connsiteX8" fmla="*/ 2477002 w 3021003"/>
                  <a:gd name="connsiteY8" fmla="*/ 353727 h 2494067"/>
                  <a:gd name="connsiteX9" fmla="*/ 2591301 w 3021003"/>
                  <a:gd name="connsiteY9" fmla="*/ 410876 h 2494067"/>
                  <a:gd name="connsiteX10" fmla="*/ 2705602 w 3021003"/>
                  <a:gd name="connsiteY10" fmla="*/ 534702 h 2494067"/>
                  <a:gd name="connsiteX11" fmla="*/ 2715127 w 3021003"/>
                  <a:gd name="connsiteY11" fmla="*/ 687102 h 2494067"/>
                  <a:gd name="connsiteX12" fmla="*/ 2791327 w 3021003"/>
                  <a:gd name="connsiteY12" fmla="*/ 782352 h 2494067"/>
                  <a:gd name="connsiteX13" fmla="*/ 2886577 w 3021003"/>
                  <a:gd name="connsiteY13" fmla="*/ 820452 h 2494067"/>
                  <a:gd name="connsiteX14" fmla="*/ 3010401 w 3021003"/>
                  <a:gd name="connsiteY14" fmla="*/ 1172877 h 2494067"/>
                  <a:gd name="connsiteX15" fmla="*/ 2886576 w 3021003"/>
                  <a:gd name="connsiteY15" fmla="*/ 1249077 h 2494067"/>
                  <a:gd name="connsiteX16" fmla="*/ 3019926 w 3021003"/>
                  <a:gd name="connsiteY16" fmla="*/ 1344327 h 2494067"/>
                  <a:gd name="connsiteX17" fmla="*/ 2788150 w 3021003"/>
                  <a:gd name="connsiteY17" fmla="*/ 1449102 h 2494067"/>
                  <a:gd name="connsiteX18" fmla="*/ 2604000 w 3021003"/>
                  <a:gd name="connsiteY18" fmla="*/ 1658652 h 2494067"/>
                  <a:gd name="connsiteX19" fmla="*/ 2486526 w 3021003"/>
                  <a:gd name="connsiteY19" fmla="*/ 1753901 h 2494067"/>
                  <a:gd name="connsiteX20" fmla="*/ 2315076 w 3021003"/>
                  <a:gd name="connsiteY20" fmla="*/ 1820576 h 2494067"/>
                  <a:gd name="connsiteX21" fmla="*/ 2210301 w 3021003"/>
                  <a:gd name="connsiteY21" fmla="*/ 2011076 h 2494067"/>
                  <a:gd name="connsiteX22" fmla="*/ 2013451 w 3021003"/>
                  <a:gd name="connsiteY22" fmla="*/ 2020600 h 2494067"/>
                  <a:gd name="connsiteX23" fmla="*/ 1848351 w 3021003"/>
                  <a:gd name="connsiteY23" fmla="*/ 2077750 h 2494067"/>
                  <a:gd name="connsiteX24" fmla="*/ 1734051 w 3021003"/>
                  <a:gd name="connsiteY24" fmla="*/ 1944400 h 2494067"/>
                  <a:gd name="connsiteX25" fmla="*/ 1534026 w 3021003"/>
                  <a:gd name="connsiteY25" fmla="*/ 1925350 h 2494067"/>
                  <a:gd name="connsiteX26" fmla="*/ 1391151 w 3021003"/>
                  <a:gd name="connsiteY26" fmla="*/ 2001550 h 2494067"/>
                  <a:gd name="connsiteX27" fmla="*/ 1219701 w 3021003"/>
                  <a:gd name="connsiteY27" fmla="*/ 1953925 h 2494067"/>
                  <a:gd name="connsiteX28" fmla="*/ 1038726 w 3021003"/>
                  <a:gd name="connsiteY28" fmla="*/ 1944400 h 2494067"/>
                  <a:gd name="connsiteX29" fmla="*/ 1010151 w 3021003"/>
                  <a:gd name="connsiteY29" fmla="*/ 1753901 h 2494067"/>
                  <a:gd name="connsiteX30" fmla="*/ 867276 w 3021003"/>
                  <a:gd name="connsiteY30" fmla="*/ 1687225 h 2494067"/>
                  <a:gd name="connsiteX31" fmla="*/ 705351 w 3021003"/>
                  <a:gd name="connsiteY31" fmla="*/ 1544350 h 2494067"/>
                  <a:gd name="connsiteX32" fmla="*/ 581526 w 3021003"/>
                  <a:gd name="connsiteY32" fmla="*/ 1515775 h 2494067"/>
                  <a:gd name="connsiteX33" fmla="*/ 648202 w 3021003"/>
                  <a:gd name="connsiteY33" fmla="*/ 1353850 h 2494067"/>
                  <a:gd name="connsiteX34" fmla="*/ 635502 w 3021003"/>
                  <a:gd name="connsiteY34" fmla="*/ 1195100 h 2494067"/>
                  <a:gd name="connsiteX35" fmla="*/ 495802 w 3021003"/>
                  <a:gd name="connsiteY35" fmla="*/ 1058575 h 2494067"/>
                  <a:gd name="connsiteX36" fmla="*/ 610102 w 3021003"/>
                  <a:gd name="connsiteY36" fmla="*/ 658525 h 2494067"/>
                  <a:gd name="connsiteX37" fmla="*/ 752976 w 3021003"/>
                  <a:gd name="connsiteY37" fmla="*/ 487076 h 2494067"/>
                  <a:gd name="connsiteX0" fmla="*/ 752976 w 3021003"/>
                  <a:gd name="connsiteY0" fmla="*/ 487076 h 2494067"/>
                  <a:gd name="connsiteX1" fmla="*/ 867277 w 3021003"/>
                  <a:gd name="connsiteY1" fmla="*/ 334675 h 2494067"/>
                  <a:gd name="connsiteX2" fmla="*/ 981577 w 3021003"/>
                  <a:gd name="connsiteY2" fmla="*/ 229900 h 2494067"/>
                  <a:gd name="connsiteX3" fmla="*/ 1257802 w 3021003"/>
                  <a:gd name="connsiteY3" fmla="*/ 163226 h 2494067"/>
                  <a:gd name="connsiteX4" fmla="*/ 1381627 w 3021003"/>
                  <a:gd name="connsiteY4" fmla="*/ 125126 h 2494067"/>
                  <a:gd name="connsiteX5" fmla="*/ 1486402 w 3021003"/>
                  <a:gd name="connsiteY5" fmla="*/ 87026 h 2494067"/>
                  <a:gd name="connsiteX6" fmla="*/ 2000752 w 3021003"/>
                  <a:gd name="connsiteY6" fmla="*/ 10826 h 2494067"/>
                  <a:gd name="connsiteX7" fmla="*/ 2438902 w 3021003"/>
                  <a:gd name="connsiteY7" fmla="*/ 191802 h 2494067"/>
                  <a:gd name="connsiteX8" fmla="*/ 2477002 w 3021003"/>
                  <a:gd name="connsiteY8" fmla="*/ 353727 h 2494067"/>
                  <a:gd name="connsiteX9" fmla="*/ 2591301 w 3021003"/>
                  <a:gd name="connsiteY9" fmla="*/ 410876 h 2494067"/>
                  <a:gd name="connsiteX10" fmla="*/ 2705602 w 3021003"/>
                  <a:gd name="connsiteY10" fmla="*/ 534702 h 2494067"/>
                  <a:gd name="connsiteX11" fmla="*/ 2715127 w 3021003"/>
                  <a:gd name="connsiteY11" fmla="*/ 687102 h 2494067"/>
                  <a:gd name="connsiteX12" fmla="*/ 2791327 w 3021003"/>
                  <a:gd name="connsiteY12" fmla="*/ 782352 h 2494067"/>
                  <a:gd name="connsiteX13" fmla="*/ 2886577 w 3021003"/>
                  <a:gd name="connsiteY13" fmla="*/ 820452 h 2494067"/>
                  <a:gd name="connsiteX14" fmla="*/ 3010401 w 3021003"/>
                  <a:gd name="connsiteY14" fmla="*/ 1172877 h 2494067"/>
                  <a:gd name="connsiteX15" fmla="*/ 2886576 w 3021003"/>
                  <a:gd name="connsiteY15" fmla="*/ 1249077 h 2494067"/>
                  <a:gd name="connsiteX16" fmla="*/ 3019926 w 3021003"/>
                  <a:gd name="connsiteY16" fmla="*/ 1344327 h 2494067"/>
                  <a:gd name="connsiteX17" fmla="*/ 2788150 w 3021003"/>
                  <a:gd name="connsiteY17" fmla="*/ 1449102 h 2494067"/>
                  <a:gd name="connsiteX18" fmla="*/ 2604000 w 3021003"/>
                  <a:gd name="connsiteY18" fmla="*/ 1658652 h 2494067"/>
                  <a:gd name="connsiteX19" fmla="*/ 2486526 w 3021003"/>
                  <a:gd name="connsiteY19" fmla="*/ 1753901 h 2494067"/>
                  <a:gd name="connsiteX20" fmla="*/ 2315076 w 3021003"/>
                  <a:gd name="connsiteY20" fmla="*/ 1820576 h 2494067"/>
                  <a:gd name="connsiteX21" fmla="*/ 2210301 w 3021003"/>
                  <a:gd name="connsiteY21" fmla="*/ 2011076 h 2494067"/>
                  <a:gd name="connsiteX22" fmla="*/ 2013451 w 3021003"/>
                  <a:gd name="connsiteY22" fmla="*/ 2020600 h 2494067"/>
                  <a:gd name="connsiteX23" fmla="*/ 1848351 w 3021003"/>
                  <a:gd name="connsiteY23" fmla="*/ 2077750 h 2494067"/>
                  <a:gd name="connsiteX24" fmla="*/ 1734051 w 3021003"/>
                  <a:gd name="connsiteY24" fmla="*/ 1944400 h 2494067"/>
                  <a:gd name="connsiteX25" fmla="*/ 1534026 w 3021003"/>
                  <a:gd name="connsiteY25" fmla="*/ 1925350 h 2494067"/>
                  <a:gd name="connsiteX26" fmla="*/ 1391151 w 3021003"/>
                  <a:gd name="connsiteY26" fmla="*/ 2001550 h 2494067"/>
                  <a:gd name="connsiteX27" fmla="*/ 1219701 w 3021003"/>
                  <a:gd name="connsiteY27" fmla="*/ 1953925 h 2494067"/>
                  <a:gd name="connsiteX28" fmla="*/ 1038726 w 3021003"/>
                  <a:gd name="connsiteY28" fmla="*/ 1944400 h 2494067"/>
                  <a:gd name="connsiteX29" fmla="*/ 1010151 w 3021003"/>
                  <a:gd name="connsiteY29" fmla="*/ 1753901 h 2494067"/>
                  <a:gd name="connsiteX30" fmla="*/ 867276 w 3021003"/>
                  <a:gd name="connsiteY30" fmla="*/ 1687225 h 2494067"/>
                  <a:gd name="connsiteX31" fmla="*/ 705351 w 3021003"/>
                  <a:gd name="connsiteY31" fmla="*/ 1544350 h 2494067"/>
                  <a:gd name="connsiteX32" fmla="*/ 581526 w 3021003"/>
                  <a:gd name="connsiteY32" fmla="*/ 1515775 h 2494067"/>
                  <a:gd name="connsiteX33" fmla="*/ 648202 w 3021003"/>
                  <a:gd name="connsiteY33" fmla="*/ 1353850 h 2494067"/>
                  <a:gd name="connsiteX34" fmla="*/ 635502 w 3021003"/>
                  <a:gd name="connsiteY34" fmla="*/ 1195100 h 2494067"/>
                  <a:gd name="connsiteX35" fmla="*/ 495802 w 3021003"/>
                  <a:gd name="connsiteY35" fmla="*/ 1058575 h 2494067"/>
                  <a:gd name="connsiteX36" fmla="*/ 610102 w 3021003"/>
                  <a:gd name="connsiteY36" fmla="*/ 658525 h 2494067"/>
                  <a:gd name="connsiteX37" fmla="*/ 752976 w 3021003"/>
                  <a:gd name="connsiteY37" fmla="*/ 487076 h 2494067"/>
                  <a:gd name="connsiteX0" fmla="*/ 752976 w 3021003"/>
                  <a:gd name="connsiteY0" fmla="*/ 487076 h 2494067"/>
                  <a:gd name="connsiteX1" fmla="*/ 867277 w 3021003"/>
                  <a:gd name="connsiteY1" fmla="*/ 334675 h 2494067"/>
                  <a:gd name="connsiteX2" fmla="*/ 924427 w 3021003"/>
                  <a:gd name="connsiteY2" fmla="*/ 261650 h 2494067"/>
                  <a:gd name="connsiteX3" fmla="*/ 1257802 w 3021003"/>
                  <a:gd name="connsiteY3" fmla="*/ 163226 h 2494067"/>
                  <a:gd name="connsiteX4" fmla="*/ 1381627 w 3021003"/>
                  <a:gd name="connsiteY4" fmla="*/ 125126 h 2494067"/>
                  <a:gd name="connsiteX5" fmla="*/ 1486402 w 3021003"/>
                  <a:gd name="connsiteY5" fmla="*/ 87026 h 2494067"/>
                  <a:gd name="connsiteX6" fmla="*/ 2000752 w 3021003"/>
                  <a:gd name="connsiteY6" fmla="*/ 10826 h 2494067"/>
                  <a:gd name="connsiteX7" fmla="*/ 2438902 w 3021003"/>
                  <a:gd name="connsiteY7" fmla="*/ 191802 h 2494067"/>
                  <a:gd name="connsiteX8" fmla="*/ 2477002 w 3021003"/>
                  <a:gd name="connsiteY8" fmla="*/ 353727 h 2494067"/>
                  <a:gd name="connsiteX9" fmla="*/ 2591301 w 3021003"/>
                  <a:gd name="connsiteY9" fmla="*/ 410876 h 2494067"/>
                  <a:gd name="connsiteX10" fmla="*/ 2705602 w 3021003"/>
                  <a:gd name="connsiteY10" fmla="*/ 534702 h 2494067"/>
                  <a:gd name="connsiteX11" fmla="*/ 2715127 w 3021003"/>
                  <a:gd name="connsiteY11" fmla="*/ 687102 h 2494067"/>
                  <a:gd name="connsiteX12" fmla="*/ 2791327 w 3021003"/>
                  <a:gd name="connsiteY12" fmla="*/ 782352 h 2494067"/>
                  <a:gd name="connsiteX13" fmla="*/ 2886577 w 3021003"/>
                  <a:gd name="connsiteY13" fmla="*/ 820452 h 2494067"/>
                  <a:gd name="connsiteX14" fmla="*/ 3010401 w 3021003"/>
                  <a:gd name="connsiteY14" fmla="*/ 1172877 h 2494067"/>
                  <a:gd name="connsiteX15" fmla="*/ 2886576 w 3021003"/>
                  <a:gd name="connsiteY15" fmla="*/ 1249077 h 2494067"/>
                  <a:gd name="connsiteX16" fmla="*/ 3019926 w 3021003"/>
                  <a:gd name="connsiteY16" fmla="*/ 1344327 h 2494067"/>
                  <a:gd name="connsiteX17" fmla="*/ 2788150 w 3021003"/>
                  <a:gd name="connsiteY17" fmla="*/ 1449102 h 2494067"/>
                  <a:gd name="connsiteX18" fmla="*/ 2604000 w 3021003"/>
                  <a:gd name="connsiteY18" fmla="*/ 1658652 h 2494067"/>
                  <a:gd name="connsiteX19" fmla="*/ 2486526 w 3021003"/>
                  <a:gd name="connsiteY19" fmla="*/ 1753901 h 2494067"/>
                  <a:gd name="connsiteX20" fmla="*/ 2315076 w 3021003"/>
                  <a:gd name="connsiteY20" fmla="*/ 1820576 h 2494067"/>
                  <a:gd name="connsiteX21" fmla="*/ 2210301 w 3021003"/>
                  <a:gd name="connsiteY21" fmla="*/ 2011076 h 2494067"/>
                  <a:gd name="connsiteX22" fmla="*/ 2013451 w 3021003"/>
                  <a:gd name="connsiteY22" fmla="*/ 2020600 h 2494067"/>
                  <a:gd name="connsiteX23" fmla="*/ 1848351 w 3021003"/>
                  <a:gd name="connsiteY23" fmla="*/ 2077750 h 2494067"/>
                  <a:gd name="connsiteX24" fmla="*/ 1734051 w 3021003"/>
                  <a:gd name="connsiteY24" fmla="*/ 1944400 h 2494067"/>
                  <a:gd name="connsiteX25" fmla="*/ 1534026 w 3021003"/>
                  <a:gd name="connsiteY25" fmla="*/ 1925350 h 2494067"/>
                  <a:gd name="connsiteX26" fmla="*/ 1391151 w 3021003"/>
                  <a:gd name="connsiteY26" fmla="*/ 2001550 h 2494067"/>
                  <a:gd name="connsiteX27" fmla="*/ 1219701 w 3021003"/>
                  <a:gd name="connsiteY27" fmla="*/ 1953925 h 2494067"/>
                  <a:gd name="connsiteX28" fmla="*/ 1038726 w 3021003"/>
                  <a:gd name="connsiteY28" fmla="*/ 1944400 h 2494067"/>
                  <a:gd name="connsiteX29" fmla="*/ 1010151 w 3021003"/>
                  <a:gd name="connsiteY29" fmla="*/ 1753901 h 2494067"/>
                  <a:gd name="connsiteX30" fmla="*/ 867276 w 3021003"/>
                  <a:gd name="connsiteY30" fmla="*/ 1687225 h 2494067"/>
                  <a:gd name="connsiteX31" fmla="*/ 705351 w 3021003"/>
                  <a:gd name="connsiteY31" fmla="*/ 1544350 h 2494067"/>
                  <a:gd name="connsiteX32" fmla="*/ 581526 w 3021003"/>
                  <a:gd name="connsiteY32" fmla="*/ 1515775 h 2494067"/>
                  <a:gd name="connsiteX33" fmla="*/ 648202 w 3021003"/>
                  <a:gd name="connsiteY33" fmla="*/ 1353850 h 2494067"/>
                  <a:gd name="connsiteX34" fmla="*/ 635502 w 3021003"/>
                  <a:gd name="connsiteY34" fmla="*/ 1195100 h 2494067"/>
                  <a:gd name="connsiteX35" fmla="*/ 495802 w 3021003"/>
                  <a:gd name="connsiteY35" fmla="*/ 1058575 h 2494067"/>
                  <a:gd name="connsiteX36" fmla="*/ 610102 w 3021003"/>
                  <a:gd name="connsiteY36" fmla="*/ 658525 h 2494067"/>
                  <a:gd name="connsiteX37" fmla="*/ 752976 w 3021003"/>
                  <a:gd name="connsiteY37" fmla="*/ 487076 h 2494067"/>
                  <a:gd name="connsiteX0" fmla="*/ 752976 w 3021003"/>
                  <a:gd name="connsiteY0" fmla="*/ 487076 h 2494067"/>
                  <a:gd name="connsiteX1" fmla="*/ 867277 w 3021003"/>
                  <a:gd name="connsiteY1" fmla="*/ 334675 h 2494067"/>
                  <a:gd name="connsiteX2" fmla="*/ 924427 w 3021003"/>
                  <a:gd name="connsiteY2" fmla="*/ 261650 h 2494067"/>
                  <a:gd name="connsiteX3" fmla="*/ 1257802 w 3021003"/>
                  <a:gd name="connsiteY3" fmla="*/ 163226 h 2494067"/>
                  <a:gd name="connsiteX4" fmla="*/ 1381627 w 3021003"/>
                  <a:gd name="connsiteY4" fmla="*/ 125126 h 2494067"/>
                  <a:gd name="connsiteX5" fmla="*/ 1486402 w 3021003"/>
                  <a:gd name="connsiteY5" fmla="*/ 87026 h 2494067"/>
                  <a:gd name="connsiteX6" fmla="*/ 2000752 w 3021003"/>
                  <a:gd name="connsiteY6" fmla="*/ 10826 h 2494067"/>
                  <a:gd name="connsiteX7" fmla="*/ 2438902 w 3021003"/>
                  <a:gd name="connsiteY7" fmla="*/ 191802 h 2494067"/>
                  <a:gd name="connsiteX8" fmla="*/ 2477002 w 3021003"/>
                  <a:gd name="connsiteY8" fmla="*/ 353727 h 2494067"/>
                  <a:gd name="connsiteX9" fmla="*/ 2591301 w 3021003"/>
                  <a:gd name="connsiteY9" fmla="*/ 410876 h 2494067"/>
                  <a:gd name="connsiteX10" fmla="*/ 2705602 w 3021003"/>
                  <a:gd name="connsiteY10" fmla="*/ 534702 h 2494067"/>
                  <a:gd name="connsiteX11" fmla="*/ 2715127 w 3021003"/>
                  <a:gd name="connsiteY11" fmla="*/ 687102 h 2494067"/>
                  <a:gd name="connsiteX12" fmla="*/ 2791327 w 3021003"/>
                  <a:gd name="connsiteY12" fmla="*/ 782352 h 2494067"/>
                  <a:gd name="connsiteX13" fmla="*/ 2886577 w 3021003"/>
                  <a:gd name="connsiteY13" fmla="*/ 820452 h 2494067"/>
                  <a:gd name="connsiteX14" fmla="*/ 3010401 w 3021003"/>
                  <a:gd name="connsiteY14" fmla="*/ 1172877 h 2494067"/>
                  <a:gd name="connsiteX15" fmla="*/ 2886576 w 3021003"/>
                  <a:gd name="connsiteY15" fmla="*/ 1249077 h 2494067"/>
                  <a:gd name="connsiteX16" fmla="*/ 3019926 w 3021003"/>
                  <a:gd name="connsiteY16" fmla="*/ 1344327 h 2494067"/>
                  <a:gd name="connsiteX17" fmla="*/ 2788150 w 3021003"/>
                  <a:gd name="connsiteY17" fmla="*/ 1449102 h 2494067"/>
                  <a:gd name="connsiteX18" fmla="*/ 2604000 w 3021003"/>
                  <a:gd name="connsiteY18" fmla="*/ 1658652 h 2494067"/>
                  <a:gd name="connsiteX19" fmla="*/ 2486526 w 3021003"/>
                  <a:gd name="connsiteY19" fmla="*/ 1753901 h 2494067"/>
                  <a:gd name="connsiteX20" fmla="*/ 2315076 w 3021003"/>
                  <a:gd name="connsiteY20" fmla="*/ 1820576 h 2494067"/>
                  <a:gd name="connsiteX21" fmla="*/ 2210301 w 3021003"/>
                  <a:gd name="connsiteY21" fmla="*/ 2011076 h 2494067"/>
                  <a:gd name="connsiteX22" fmla="*/ 2013451 w 3021003"/>
                  <a:gd name="connsiteY22" fmla="*/ 2020600 h 2494067"/>
                  <a:gd name="connsiteX23" fmla="*/ 1848351 w 3021003"/>
                  <a:gd name="connsiteY23" fmla="*/ 2077750 h 2494067"/>
                  <a:gd name="connsiteX24" fmla="*/ 1734051 w 3021003"/>
                  <a:gd name="connsiteY24" fmla="*/ 1944400 h 2494067"/>
                  <a:gd name="connsiteX25" fmla="*/ 1534026 w 3021003"/>
                  <a:gd name="connsiteY25" fmla="*/ 1925350 h 2494067"/>
                  <a:gd name="connsiteX26" fmla="*/ 1391151 w 3021003"/>
                  <a:gd name="connsiteY26" fmla="*/ 2001550 h 2494067"/>
                  <a:gd name="connsiteX27" fmla="*/ 1219701 w 3021003"/>
                  <a:gd name="connsiteY27" fmla="*/ 1953925 h 2494067"/>
                  <a:gd name="connsiteX28" fmla="*/ 1038726 w 3021003"/>
                  <a:gd name="connsiteY28" fmla="*/ 1944400 h 2494067"/>
                  <a:gd name="connsiteX29" fmla="*/ 1010151 w 3021003"/>
                  <a:gd name="connsiteY29" fmla="*/ 1753901 h 2494067"/>
                  <a:gd name="connsiteX30" fmla="*/ 867276 w 3021003"/>
                  <a:gd name="connsiteY30" fmla="*/ 1687225 h 2494067"/>
                  <a:gd name="connsiteX31" fmla="*/ 705351 w 3021003"/>
                  <a:gd name="connsiteY31" fmla="*/ 1544350 h 2494067"/>
                  <a:gd name="connsiteX32" fmla="*/ 581526 w 3021003"/>
                  <a:gd name="connsiteY32" fmla="*/ 1515775 h 2494067"/>
                  <a:gd name="connsiteX33" fmla="*/ 648202 w 3021003"/>
                  <a:gd name="connsiteY33" fmla="*/ 1353850 h 2494067"/>
                  <a:gd name="connsiteX34" fmla="*/ 635502 w 3021003"/>
                  <a:gd name="connsiteY34" fmla="*/ 1195100 h 2494067"/>
                  <a:gd name="connsiteX35" fmla="*/ 495802 w 3021003"/>
                  <a:gd name="connsiteY35" fmla="*/ 1058575 h 2494067"/>
                  <a:gd name="connsiteX36" fmla="*/ 610102 w 3021003"/>
                  <a:gd name="connsiteY36" fmla="*/ 658525 h 2494067"/>
                  <a:gd name="connsiteX37" fmla="*/ 752976 w 3021003"/>
                  <a:gd name="connsiteY37" fmla="*/ 487076 h 2494067"/>
                  <a:gd name="connsiteX0" fmla="*/ 752976 w 3021003"/>
                  <a:gd name="connsiteY0" fmla="*/ 487076 h 2494067"/>
                  <a:gd name="connsiteX1" fmla="*/ 867277 w 3021003"/>
                  <a:gd name="connsiteY1" fmla="*/ 334675 h 2494067"/>
                  <a:gd name="connsiteX2" fmla="*/ 924427 w 3021003"/>
                  <a:gd name="connsiteY2" fmla="*/ 261650 h 2494067"/>
                  <a:gd name="connsiteX3" fmla="*/ 1010151 w 3021003"/>
                  <a:gd name="connsiteY3" fmla="*/ 185452 h 2494067"/>
                  <a:gd name="connsiteX4" fmla="*/ 1257802 w 3021003"/>
                  <a:gd name="connsiteY4" fmla="*/ 163226 h 2494067"/>
                  <a:gd name="connsiteX5" fmla="*/ 1381627 w 3021003"/>
                  <a:gd name="connsiteY5" fmla="*/ 125126 h 2494067"/>
                  <a:gd name="connsiteX6" fmla="*/ 1486402 w 3021003"/>
                  <a:gd name="connsiteY6" fmla="*/ 87026 h 2494067"/>
                  <a:gd name="connsiteX7" fmla="*/ 2000752 w 3021003"/>
                  <a:gd name="connsiteY7" fmla="*/ 10826 h 2494067"/>
                  <a:gd name="connsiteX8" fmla="*/ 2438902 w 3021003"/>
                  <a:gd name="connsiteY8" fmla="*/ 191802 h 2494067"/>
                  <a:gd name="connsiteX9" fmla="*/ 2477002 w 3021003"/>
                  <a:gd name="connsiteY9" fmla="*/ 353727 h 2494067"/>
                  <a:gd name="connsiteX10" fmla="*/ 2591301 w 3021003"/>
                  <a:gd name="connsiteY10" fmla="*/ 410876 h 2494067"/>
                  <a:gd name="connsiteX11" fmla="*/ 2705602 w 3021003"/>
                  <a:gd name="connsiteY11" fmla="*/ 534702 h 2494067"/>
                  <a:gd name="connsiteX12" fmla="*/ 2715127 w 3021003"/>
                  <a:gd name="connsiteY12" fmla="*/ 687102 h 2494067"/>
                  <a:gd name="connsiteX13" fmla="*/ 2791327 w 3021003"/>
                  <a:gd name="connsiteY13" fmla="*/ 782352 h 2494067"/>
                  <a:gd name="connsiteX14" fmla="*/ 2886577 w 3021003"/>
                  <a:gd name="connsiteY14" fmla="*/ 820452 h 2494067"/>
                  <a:gd name="connsiteX15" fmla="*/ 3010401 w 3021003"/>
                  <a:gd name="connsiteY15" fmla="*/ 1172877 h 2494067"/>
                  <a:gd name="connsiteX16" fmla="*/ 2886576 w 3021003"/>
                  <a:gd name="connsiteY16" fmla="*/ 1249077 h 2494067"/>
                  <a:gd name="connsiteX17" fmla="*/ 3019926 w 3021003"/>
                  <a:gd name="connsiteY17" fmla="*/ 1344327 h 2494067"/>
                  <a:gd name="connsiteX18" fmla="*/ 2788150 w 3021003"/>
                  <a:gd name="connsiteY18" fmla="*/ 1449102 h 2494067"/>
                  <a:gd name="connsiteX19" fmla="*/ 2604000 w 3021003"/>
                  <a:gd name="connsiteY19" fmla="*/ 1658652 h 2494067"/>
                  <a:gd name="connsiteX20" fmla="*/ 2486526 w 3021003"/>
                  <a:gd name="connsiteY20" fmla="*/ 1753901 h 2494067"/>
                  <a:gd name="connsiteX21" fmla="*/ 2315076 w 3021003"/>
                  <a:gd name="connsiteY21" fmla="*/ 1820576 h 2494067"/>
                  <a:gd name="connsiteX22" fmla="*/ 2210301 w 3021003"/>
                  <a:gd name="connsiteY22" fmla="*/ 2011076 h 2494067"/>
                  <a:gd name="connsiteX23" fmla="*/ 2013451 w 3021003"/>
                  <a:gd name="connsiteY23" fmla="*/ 2020600 h 2494067"/>
                  <a:gd name="connsiteX24" fmla="*/ 1848351 w 3021003"/>
                  <a:gd name="connsiteY24" fmla="*/ 2077750 h 2494067"/>
                  <a:gd name="connsiteX25" fmla="*/ 1734051 w 3021003"/>
                  <a:gd name="connsiteY25" fmla="*/ 1944400 h 2494067"/>
                  <a:gd name="connsiteX26" fmla="*/ 1534026 w 3021003"/>
                  <a:gd name="connsiteY26" fmla="*/ 1925350 h 2494067"/>
                  <a:gd name="connsiteX27" fmla="*/ 1391151 w 3021003"/>
                  <a:gd name="connsiteY27" fmla="*/ 2001550 h 2494067"/>
                  <a:gd name="connsiteX28" fmla="*/ 1219701 w 3021003"/>
                  <a:gd name="connsiteY28" fmla="*/ 1953925 h 2494067"/>
                  <a:gd name="connsiteX29" fmla="*/ 1038726 w 3021003"/>
                  <a:gd name="connsiteY29" fmla="*/ 1944400 h 2494067"/>
                  <a:gd name="connsiteX30" fmla="*/ 1010151 w 3021003"/>
                  <a:gd name="connsiteY30" fmla="*/ 1753901 h 2494067"/>
                  <a:gd name="connsiteX31" fmla="*/ 867276 w 3021003"/>
                  <a:gd name="connsiteY31" fmla="*/ 1687225 h 2494067"/>
                  <a:gd name="connsiteX32" fmla="*/ 705351 w 3021003"/>
                  <a:gd name="connsiteY32" fmla="*/ 1544350 h 2494067"/>
                  <a:gd name="connsiteX33" fmla="*/ 581526 w 3021003"/>
                  <a:gd name="connsiteY33" fmla="*/ 1515775 h 2494067"/>
                  <a:gd name="connsiteX34" fmla="*/ 648202 w 3021003"/>
                  <a:gd name="connsiteY34" fmla="*/ 1353850 h 2494067"/>
                  <a:gd name="connsiteX35" fmla="*/ 635502 w 3021003"/>
                  <a:gd name="connsiteY35" fmla="*/ 1195100 h 2494067"/>
                  <a:gd name="connsiteX36" fmla="*/ 495802 w 3021003"/>
                  <a:gd name="connsiteY36" fmla="*/ 1058575 h 2494067"/>
                  <a:gd name="connsiteX37" fmla="*/ 610102 w 3021003"/>
                  <a:gd name="connsiteY37" fmla="*/ 658525 h 2494067"/>
                  <a:gd name="connsiteX38" fmla="*/ 752976 w 3021003"/>
                  <a:gd name="connsiteY38" fmla="*/ 487076 h 2494067"/>
                  <a:gd name="connsiteX0" fmla="*/ 752976 w 3021003"/>
                  <a:gd name="connsiteY0" fmla="*/ 487076 h 2494067"/>
                  <a:gd name="connsiteX1" fmla="*/ 867277 w 3021003"/>
                  <a:gd name="connsiteY1" fmla="*/ 334675 h 2494067"/>
                  <a:gd name="connsiteX2" fmla="*/ 924427 w 3021003"/>
                  <a:gd name="connsiteY2" fmla="*/ 261650 h 2494067"/>
                  <a:gd name="connsiteX3" fmla="*/ 1010151 w 3021003"/>
                  <a:gd name="connsiteY3" fmla="*/ 185452 h 2494067"/>
                  <a:gd name="connsiteX4" fmla="*/ 1257802 w 3021003"/>
                  <a:gd name="connsiteY4" fmla="*/ 163226 h 2494067"/>
                  <a:gd name="connsiteX5" fmla="*/ 1381627 w 3021003"/>
                  <a:gd name="connsiteY5" fmla="*/ 125126 h 2494067"/>
                  <a:gd name="connsiteX6" fmla="*/ 1486402 w 3021003"/>
                  <a:gd name="connsiteY6" fmla="*/ 87026 h 2494067"/>
                  <a:gd name="connsiteX7" fmla="*/ 2000752 w 3021003"/>
                  <a:gd name="connsiteY7" fmla="*/ 10826 h 2494067"/>
                  <a:gd name="connsiteX8" fmla="*/ 2438902 w 3021003"/>
                  <a:gd name="connsiteY8" fmla="*/ 191802 h 2494067"/>
                  <a:gd name="connsiteX9" fmla="*/ 2477002 w 3021003"/>
                  <a:gd name="connsiteY9" fmla="*/ 353727 h 2494067"/>
                  <a:gd name="connsiteX10" fmla="*/ 2591301 w 3021003"/>
                  <a:gd name="connsiteY10" fmla="*/ 410876 h 2494067"/>
                  <a:gd name="connsiteX11" fmla="*/ 2705602 w 3021003"/>
                  <a:gd name="connsiteY11" fmla="*/ 534702 h 2494067"/>
                  <a:gd name="connsiteX12" fmla="*/ 2715127 w 3021003"/>
                  <a:gd name="connsiteY12" fmla="*/ 687102 h 2494067"/>
                  <a:gd name="connsiteX13" fmla="*/ 2791327 w 3021003"/>
                  <a:gd name="connsiteY13" fmla="*/ 782352 h 2494067"/>
                  <a:gd name="connsiteX14" fmla="*/ 2886577 w 3021003"/>
                  <a:gd name="connsiteY14" fmla="*/ 820452 h 2494067"/>
                  <a:gd name="connsiteX15" fmla="*/ 3010401 w 3021003"/>
                  <a:gd name="connsiteY15" fmla="*/ 1172877 h 2494067"/>
                  <a:gd name="connsiteX16" fmla="*/ 2886576 w 3021003"/>
                  <a:gd name="connsiteY16" fmla="*/ 1249077 h 2494067"/>
                  <a:gd name="connsiteX17" fmla="*/ 3019926 w 3021003"/>
                  <a:gd name="connsiteY17" fmla="*/ 1344327 h 2494067"/>
                  <a:gd name="connsiteX18" fmla="*/ 2788150 w 3021003"/>
                  <a:gd name="connsiteY18" fmla="*/ 1449102 h 2494067"/>
                  <a:gd name="connsiteX19" fmla="*/ 2604000 w 3021003"/>
                  <a:gd name="connsiteY19" fmla="*/ 1658652 h 2494067"/>
                  <a:gd name="connsiteX20" fmla="*/ 2486526 w 3021003"/>
                  <a:gd name="connsiteY20" fmla="*/ 1753901 h 2494067"/>
                  <a:gd name="connsiteX21" fmla="*/ 2315076 w 3021003"/>
                  <a:gd name="connsiteY21" fmla="*/ 1820576 h 2494067"/>
                  <a:gd name="connsiteX22" fmla="*/ 2210301 w 3021003"/>
                  <a:gd name="connsiteY22" fmla="*/ 2011076 h 2494067"/>
                  <a:gd name="connsiteX23" fmla="*/ 2013451 w 3021003"/>
                  <a:gd name="connsiteY23" fmla="*/ 2020600 h 2494067"/>
                  <a:gd name="connsiteX24" fmla="*/ 1848351 w 3021003"/>
                  <a:gd name="connsiteY24" fmla="*/ 2077750 h 2494067"/>
                  <a:gd name="connsiteX25" fmla="*/ 1734051 w 3021003"/>
                  <a:gd name="connsiteY25" fmla="*/ 1944400 h 2494067"/>
                  <a:gd name="connsiteX26" fmla="*/ 1534026 w 3021003"/>
                  <a:gd name="connsiteY26" fmla="*/ 1925350 h 2494067"/>
                  <a:gd name="connsiteX27" fmla="*/ 1391151 w 3021003"/>
                  <a:gd name="connsiteY27" fmla="*/ 2001550 h 2494067"/>
                  <a:gd name="connsiteX28" fmla="*/ 1219701 w 3021003"/>
                  <a:gd name="connsiteY28" fmla="*/ 1953925 h 2494067"/>
                  <a:gd name="connsiteX29" fmla="*/ 1038726 w 3021003"/>
                  <a:gd name="connsiteY29" fmla="*/ 1944400 h 2494067"/>
                  <a:gd name="connsiteX30" fmla="*/ 1010151 w 3021003"/>
                  <a:gd name="connsiteY30" fmla="*/ 1753901 h 2494067"/>
                  <a:gd name="connsiteX31" fmla="*/ 867276 w 3021003"/>
                  <a:gd name="connsiteY31" fmla="*/ 1687225 h 2494067"/>
                  <a:gd name="connsiteX32" fmla="*/ 705351 w 3021003"/>
                  <a:gd name="connsiteY32" fmla="*/ 1544350 h 2494067"/>
                  <a:gd name="connsiteX33" fmla="*/ 581526 w 3021003"/>
                  <a:gd name="connsiteY33" fmla="*/ 1515775 h 2494067"/>
                  <a:gd name="connsiteX34" fmla="*/ 648202 w 3021003"/>
                  <a:gd name="connsiteY34" fmla="*/ 1353850 h 2494067"/>
                  <a:gd name="connsiteX35" fmla="*/ 635502 w 3021003"/>
                  <a:gd name="connsiteY35" fmla="*/ 1195100 h 2494067"/>
                  <a:gd name="connsiteX36" fmla="*/ 495802 w 3021003"/>
                  <a:gd name="connsiteY36" fmla="*/ 1058575 h 2494067"/>
                  <a:gd name="connsiteX37" fmla="*/ 610102 w 3021003"/>
                  <a:gd name="connsiteY37" fmla="*/ 658525 h 2494067"/>
                  <a:gd name="connsiteX38" fmla="*/ 752976 w 3021003"/>
                  <a:gd name="connsiteY38" fmla="*/ 487076 h 2494067"/>
                  <a:gd name="connsiteX0" fmla="*/ 752976 w 3021003"/>
                  <a:gd name="connsiteY0" fmla="*/ 686945 h 2693936"/>
                  <a:gd name="connsiteX1" fmla="*/ 867277 w 3021003"/>
                  <a:gd name="connsiteY1" fmla="*/ 534544 h 2693936"/>
                  <a:gd name="connsiteX2" fmla="*/ 924427 w 3021003"/>
                  <a:gd name="connsiteY2" fmla="*/ 461519 h 2693936"/>
                  <a:gd name="connsiteX3" fmla="*/ 1010151 w 3021003"/>
                  <a:gd name="connsiteY3" fmla="*/ 385321 h 2693936"/>
                  <a:gd name="connsiteX4" fmla="*/ 1257802 w 3021003"/>
                  <a:gd name="connsiteY4" fmla="*/ 363095 h 2693936"/>
                  <a:gd name="connsiteX5" fmla="*/ 1381627 w 3021003"/>
                  <a:gd name="connsiteY5" fmla="*/ 324995 h 2693936"/>
                  <a:gd name="connsiteX6" fmla="*/ 1486402 w 3021003"/>
                  <a:gd name="connsiteY6" fmla="*/ 286895 h 2693936"/>
                  <a:gd name="connsiteX7" fmla="*/ 2000752 w 3021003"/>
                  <a:gd name="connsiteY7" fmla="*/ 210695 h 2693936"/>
                  <a:gd name="connsiteX8" fmla="*/ 2438902 w 3021003"/>
                  <a:gd name="connsiteY8" fmla="*/ 391671 h 2693936"/>
                  <a:gd name="connsiteX9" fmla="*/ 2477002 w 3021003"/>
                  <a:gd name="connsiteY9" fmla="*/ 553596 h 2693936"/>
                  <a:gd name="connsiteX10" fmla="*/ 2591301 w 3021003"/>
                  <a:gd name="connsiteY10" fmla="*/ 610745 h 2693936"/>
                  <a:gd name="connsiteX11" fmla="*/ 2705602 w 3021003"/>
                  <a:gd name="connsiteY11" fmla="*/ 734571 h 2693936"/>
                  <a:gd name="connsiteX12" fmla="*/ 2715127 w 3021003"/>
                  <a:gd name="connsiteY12" fmla="*/ 886971 h 2693936"/>
                  <a:gd name="connsiteX13" fmla="*/ 2791327 w 3021003"/>
                  <a:gd name="connsiteY13" fmla="*/ 982221 h 2693936"/>
                  <a:gd name="connsiteX14" fmla="*/ 2886577 w 3021003"/>
                  <a:gd name="connsiteY14" fmla="*/ 1020321 h 2693936"/>
                  <a:gd name="connsiteX15" fmla="*/ 3010401 w 3021003"/>
                  <a:gd name="connsiteY15" fmla="*/ 1372746 h 2693936"/>
                  <a:gd name="connsiteX16" fmla="*/ 2886576 w 3021003"/>
                  <a:gd name="connsiteY16" fmla="*/ 1448946 h 2693936"/>
                  <a:gd name="connsiteX17" fmla="*/ 3019926 w 3021003"/>
                  <a:gd name="connsiteY17" fmla="*/ 1544196 h 2693936"/>
                  <a:gd name="connsiteX18" fmla="*/ 2788150 w 3021003"/>
                  <a:gd name="connsiteY18" fmla="*/ 1648971 h 2693936"/>
                  <a:gd name="connsiteX19" fmla="*/ 2604000 w 3021003"/>
                  <a:gd name="connsiteY19" fmla="*/ 1858521 h 2693936"/>
                  <a:gd name="connsiteX20" fmla="*/ 2486526 w 3021003"/>
                  <a:gd name="connsiteY20" fmla="*/ 1953770 h 2693936"/>
                  <a:gd name="connsiteX21" fmla="*/ 2315076 w 3021003"/>
                  <a:gd name="connsiteY21" fmla="*/ 2020445 h 2693936"/>
                  <a:gd name="connsiteX22" fmla="*/ 2210301 w 3021003"/>
                  <a:gd name="connsiteY22" fmla="*/ 2210945 h 2693936"/>
                  <a:gd name="connsiteX23" fmla="*/ 2013451 w 3021003"/>
                  <a:gd name="connsiteY23" fmla="*/ 2220469 h 2693936"/>
                  <a:gd name="connsiteX24" fmla="*/ 1848351 w 3021003"/>
                  <a:gd name="connsiteY24" fmla="*/ 2277619 h 2693936"/>
                  <a:gd name="connsiteX25" fmla="*/ 1734051 w 3021003"/>
                  <a:gd name="connsiteY25" fmla="*/ 2144269 h 2693936"/>
                  <a:gd name="connsiteX26" fmla="*/ 1534026 w 3021003"/>
                  <a:gd name="connsiteY26" fmla="*/ 2125219 h 2693936"/>
                  <a:gd name="connsiteX27" fmla="*/ 1391151 w 3021003"/>
                  <a:gd name="connsiteY27" fmla="*/ 2201419 h 2693936"/>
                  <a:gd name="connsiteX28" fmla="*/ 1219701 w 3021003"/>
                  <a:gd name="connsiteY28" fmla="*/ 2153794 h 2693936"/>
                  <a:gd name="connsiteX29" fmla="*/ 1038726 w 3021003"/>
                  <a:gd name="connsiteY29" fmla="*/ 2144269 h 2693936"/>
                  <a:gd name="connsiteX30" fmla="*/ 1010151 w 3021003"/>
                  <a:gd name="connsiteY30" fmla="*/ 1953770 h 2693936"/>
                  <a:gd name="connsiteX31" fmla="*/ 867276 w 3021003"/>
                  <a:gd name="connsiteY31" fmla="*/ 1887094 h 2693936"/>
                  <a:gd name="connsiteX32" fmla="*/ 705351 w 3021003"/>
                  <a:gd name="connsiteY32" fmla="*/ 1744219 h 2693936"/>
                  <a:gd name="connsiteX33" fmla="*/ 581526 w 3021003"/>
                  <a:gd name="connsiteY33" fmla="*/ 1715644 h 2693936"/>
                  <a:gd name="connsiteX34" fmla="*/ 648202 w 3021003"/>
                  <a:gd name="connsiteY34" fmla="*/ 1553719 h 2693936"/>
                  <a:gd name="connsiteX35" fmla="*/ 635502 w 3021003"/>
                  <a:gd name="connsiteY35" fmla="*/ 1394969 h 2693936"/>
                  <a:gd name="connsiteX36" fmla="*/ 495802 w 3021003"/>
                  <a:gd name="connsiteY36" fmla="*/ 1258444 h 2693936"/>
                  <a:gd name="connsiteX37" fmla="*/ 610102 w 3021003"/>
                  <a:gd name="connsiteY37" fmla="*/ 858394 h 2693936"/>
                  <a:gd name="connsiteX38" fmla="*/ 752976 w 3021003"/>
                  <a:gd name="connsiteY38" fmla="*/ 686945 h 2693936"/>
                  <a:gd name="connsiteX0" fmla="*/ 752976 w 3021003"/>
                  <a:gd name="connsiteY0" fmla="*/ 747876 h 2754867"/>
                  <a:gd name="connsiteX1" fmla="*/ 867277 w 3021003"/>
                  <a:gd name="connsiteY1" fmla="*/ 595475 h 2754867"/>
                  <a:gd name="connsiteX2" fmla="*/ 924427 w 3021003"/>
                  <a:gd name="connsiteY2" fmla="*/ 522450 h 2754867"/>
                  <a:gd name="connsiteX3" fmla="*/ 1010151 w 3021003"/>
                  <a:gd name="connsiteY3" fmla="*/ 446252 h 2754867"/>
                  <a:gd name="connsiteX4" fmla="*/ 1213352 w 3021003"/>
                  <a:gd name="connsiteY4" fmla="*/ 341476 h 2754867"/>
                  <a:gd name="connsiteX5" fmla="*/ 1381627 w 3021003"/>
                  <a:gd name="connsiteY5" fmla="*/ 385926 h 2754867"/>
                  <a:gd name="connsiteX6" fmla="*/ 1486402 w 3021003"/>
                  <a:gd name="connsiteY6" fmla="*/ 347826 h 2754867"/>
                  <a:gd name="connsiteX7" fmla="*/ 2000752 w 3021003"/>
                  <a:gd name="connsiteY7" fmla="*/ 271626 h 2754867"/>
                  <a:gd name="connsiteX8" fmla="*/ 2438902 w 3021003"/>
                  <a:gd name="connsiteY8" fmla="*/ 452602 h 2754867"/>
                  <a:gd name="connsiteX9" fmla="*/ 2477002 w 3021003"/>
                  <a:gd name="connsiteY9" fmla="*/ 614527 h 2754867"/>
                  <a:gd name="connsiteX10" fmla="*/ 2591301 w 3021003"/>
                  <a:gd name="connsiteY10" fmla="*/ 671676 h 2754867"/>
                  <a:gd name="connsiteX11" fmla="*/ 2705602 w 3021003"/>
                  <a:gd name="connsiteY11" fmla="*/ 795502 h 2754867"/>
                  <a:gd name="connsiteX12" fmla="*/ 2715127 w 3021003"/>
                  <a:gd name="connsiteY12" fmla="*/ 947902 h 2754867"/>
                  <a:gd name="connsiteX13" fmla="*/ 2791327 w 3021003"/>
                  <a:gd name="connsiteY13" fmla="*/ 1043152 h 2754867"/>
                  <a:gd name="connsiteX14" fmla="*/ 2886577 w 3021003"/>
                  <a:gd name="connsiteY14" fmla="*/ 1081252 h 2754867"/>
                  <a:gd name="connsiteX15" fmla="*/ 3010401 w 3021003"/>
                  <a:gd name="connsiteY15" fmla="*/ 1433677 h 2754867"/>
                  <a:gd name="connsiteX16" fmla="*/ 2886576 w 3021003"/>
                  <a:gd name="connsiteY16" fmla="*/ 1509877 h 2754867"/>
                  <a:gd name="connsiteX17" fmla="*/ 3019926 w 3021003"/>
                  <a:gd name="connsiteY17" fmla="*/ 1605127 h 2754867"/>
                  <a:gd name="connsiteX18" fmla="*/ 2788150 w 3021003"/>
                  <a:gd name="connsiteY18" fmla="*/ 1709902 h 2754867"/>
                  <a:gd name="connsiteX19" fmla="*/ 2604000 w 3021003"/>
                  <a:gd name="connsiteY19" fmla="*/ 1919452 h 2754867"/>
                  <a:gd name="connsiteX20" fmla="*/ 2486526 w 3021003"/>
                  <a:gd name="connsiteY20" fmla="*/ 2014701 h 2754867"/>
                  <a:gd name="connsiteX21" fmla="*/ 2315076 w 3021003"/>
                  <a:gd name="connsiteY21" fmla="*/ 2081376 h 2754867"/>
                  <a:gd name="connsiteX22" fmla="*/ 2210301 w 3021003"/>
                  <a:gd name="connsiteY22" fmla="*/ 2271876 h 2754867"/>
                  <a:gd name="connsiteX23" fmla="*/ 2013451 w 3021003"/>
                  <a:gd name="connsiteY23" fmla="*/ 2281400 h 2754867"/>
                  <a:gd name="connsiteX24" fmla="*/ 1848351 w 3021003"/>
                  <a:gd name="connsiteY24" fmla="*/ 2338550 h 2754867"/>
                  <a:gd name="connsiteX25" fmla="*/ 1734051 w 3021003"/>
                  <a:gd name="connsiteY25" fmla="*/ 2205200 h 2754867"/>
                  <a:gd name="connsiteX26" fmla="*/ 1534026 w 3021003"/>
                  <a:gd name="connsiteY26" fmla="*/ 2186150 h 2754867"/>
                  <a:gd name="connsiteX27" fmla="*/ 1391151 w 3021003"/>
                  <a:gd name="connsiteY27" fmla="*/ 2262350 h 2754867"/>
                  <a:gd name="connsiteX28" fmla="*/ 1219701 w 3021003"/>
                  <a:gd name="connsiteY28" fmla="*/ 2214725 h 2754867"/>
                  <a:gd name="connsiteX29" fmla="*/ 1038726 w 3021003"/>
                  <a:gd name="connsiteY29" fmla="*/ 2205200 h 2754867"/>
                  <a:gd name="connsiteX30" fmla="*/ 1010151 w 3021003"/>
                  <a:gd name="connsiteY30" fmla="*/ 2014701 h 2754867"/>
                  <a:gd name="connsiteX31" fmla="*/ 867276 w 3021003"/>
                  <a:gd name="connsiteY31" fmla="*/ 1948025 h 2754867"/>
                  <a:gd name="connsiteX32" fmla="*/ 705351 w 3021003"/>
                  <a:gd name="connsiteY32" fmla="*/ 1805150 h 2754867"/>
                  <a:gd name="connsiteX33" fmla="*/ 581526 w 3021003"/>
                  <a:gd name="connsiteY33" fmla="*/ 1776575 h 2754867"/>
                  <a:gd name="connsiteX34" fmla="*/ 648202 w 3021003"/>
                  <a:gd name="connsiteY34" fmla="*/ 1614650 h 2754867"/>
                  <a:gd name="connsiteX35" fmla="*/ 635502 w 3021003"/>
                  <a:gd name="connsiteY35" fmla="*/ 1455900 h 2754867"/>
                  <a:gd name="connsiteX36" fmla="*/ 495802 w 3021003"/>
                  <a:gd name="connsiteY36" fmla="*/ 1319375 h 2754867"/>
                  <a:gd name="connsiteX37" fmla="*/ 610102 w 3021003"/>
                  <a:gd name="connsiteY37" fmla="*/ 919325 h 2754867"/>
                  <a:gd name="connsiteX38" fmla="*/ 752976 w 3021003"/>
                  <a:gd name="connsiteY38" fmla="*/ 747876 h 2754867"/>
                  <a:gd name="connsiteX0" fmla="*/ 752976 w 3021003"/>
                  <a:gd name="connsiteY0" fmla="*/ 635090 h 2642081"/>
                  <a:gd name="connsiteX1" fmla="*/ 867277 w 3021003"/>
                  <a:gd name="connsiteY1" fmla="*/ 482689 h 2642081"/>
                  <a:gd name="connsiteX2" fmla="*/ 924427 w 3021003"/>
                  <a:gd name="connsiteY2" fmla="*/ 409664 h 2642081"/>
                  <a:gd name="connsiteX3" fmla="*/ 1010151 w 3021003"/>
                  <a:gd name="connsiteY3" fmla="*/ 333466 h 2642081"/>
                  <a:gd name="connsiteX4" fmla="*/ 1213352 w 3021003"/>
                  <a:gd name="connsiteY4" fmla="*/ 228690 h 2642081"/>
                  <a:gd name="connsiteX5" fmla="*/ 1381627 w 3021003"/>
                  <a:gd name="connsiteY5" fmla="*/ 273140 h 2642081"/>
                  <a:gd name="connsiteX6" fmla="*/ 1486402 w 3021003"/>
                  <a:gd name="connsiteY6" fmla="*/ 235040 h 2642081"/>
                  <a:gd name="connsiteX7" fmla="*/ 2000752 w 3021003"/>
                  <a:gd name="connsiteY7" fmla="*/ 158840 h 2642081"/>
                  <a:gd name="connsiteX8" fmla="*/ 2438902 w 3021003"/>
                  <a:gd name="connsiteY8" fmla="*/ 339816 h 2642081"/>
                  <a:gd name="connsiteX9" fmla="*/ 2477002 w 3021003"/>
                  <a:gd name="connsiteY9" fmla="*/ 501741 h 2642081"/>
                  <a:gd name="connsiteX10" fmla="*/ 2591301 w 3021003"/>
                  <a:gd name="connsiteY10" fmla="*/ 558890 h 2642081"/>
                  <a:gd name="connsiteX11" fmla="*/ 2705602 w 3021003"/>
                  <a:gd name="connsiteY11" fmla="*/ 682716 h 2642081"/>
                  <a:gd name="connsiteX12" fmla="*/ 2715127 w 3021003"/>
                  <a:gd name="connsiteY12" fmla="*/ 835116 h 2642081"/>
                  <a:gd name="connsiteX13" fmla="*/ 2791327 w 3021003"/>
                  <a:gd name="connsiteY13" fmla="*/ 930366 h 2642081"/>
                  <a:gd name="connsiteX14" fmla="*/ 2886577 w 3021003"/>
                  <a:gd name="connsiteY14" fmla="*/ 968466 h 2642081"/>
                  <a:gd name="connsiteX15" fmla="*/ 3010401 w 3021003"/>
                  <a:gd name="connsiteY15" fmla="*/ 1320891 h 2642081"/>
                  <a:gd name="connsiteX16" fmla="*/ 2886576 w 3021003"/>
                  <a:gd name="connsiteY16" fmla="*/ 1397091 h 2642081"/>
                  <a:gd name="connsiteX17" fmla="*/ 3019926 w 3021003"/>
                  <a:gd name="connsiteY17" fmla="*/ 1492341 h 2642081"/>
                  <a:gd name="connsiteX18" fmla="*/ 2788150 w 3021003"/>
                  <a:gd name="connsiteY18" fmla="*/ 1597116 h 2642081"/>
                  <a:gd name="connsiteX19" fmla="*/ 2604000 w 3021003"/>
                  <a:gd name="connsiteY19" fmla="*/ 1806666 h 2642081"/>
                  <a:gd name="connsiteX20" fmla="*/ 2486526 w 3021003"/>
                  <a:gd name="connsiteY20" fmla="*/ 1901915 h 2642081"/>
                  <a:gd name="connsiteX21" fmla="*/ 2315076 w 3021003"/>
                  <a:gd name="connsiteY21" fmla="*/ 1968590 h 2642081"/>
                  <a:gd name="connsiteX22" fmla="*/ 2210301 w 3021003"/>
                  <a:gd name="connsiteY22" fmla="*/ 2159090 h 2642081"/>
                  <a:gd name="connsiteX23" fmla="*/ 2013451 w 3021003"/>
                  <a:gd name="connsiteY23" fmla="*/ 2168614 h 2642081"/>
                  <a:gd name="connsiteX24" fmla="*/ 1848351 w 3021003"/>
                  <a:gd name="connsiteY24" fmla="*/ 2225764 h 2642081"/>
                  <a:gd name="connsiteX25" fmla="*/ 1734051 w 3021003"/>
                  <a:gd name="connsiteY25" fmla="*/ 2092414 h 2642081"/>
                  <a:gd name="connsiteX26" fmla="*/ 1534026 w 3021003"/>
                  <a:gd name="connsiteY26" fmla="*/ 2073364 h 2642081"/>
                  <a:gd name="connsiteX27" fmla="*/ 1391151 w 3021003"/>
                  <a:gd name="connsiteY27" fmla="*/ 2149564 h 2642081"/>
                  <a:gd name="connsiteX28" fmla="*/ 1219701 w 3021003"/>
                  <a:gd name="connsiteY28" fmla="*/ 2101939 h 2642081"/>
                  <a:gd name="connsiteX29" fmla="*/ 1038726 w 3021003"/>
                  <a:gd name="connsiteY29" fmla="*/ 2092414 h 2642081"/>
                  <a:gd name="connsiteX30" fmla="*/ 1010151 w 3021003"/>
                  <a:gd name="connsiteY30" fmla="*/ 1901915 h 2642081"/>
                  <a:gd name="connsiteX31" fmla="*/ 867276 w 3021003"/>
                  <a:gd name="connsiteY31" fmla="*/ 1835239 h 2642081"/>
                  <a:gd name="connsiteX32" fmla="*/ 705351 w 3021003"/>
                  <a:gd name="connsiteY32" fmla="*/ 1692364 h 2642081"/>
                  <a:gd name="connsiteX33" fmla="*/ 581526 w 3021003"/>
                  <a:gd name="connsiteY33" fmla="*/ 1663789 h 2642081"/>
                  <a:gd name="connsiteX34" fmla="*/ 648202 w 3021003"/>
                  <a:gd name="connsiteY34" fmla="*/ 1501864 h 2642081"/>
                  <a:gd name="connsiteX35" fmla="*/ 635502 w 3021003"/>
                  <a:gd name="connsiteY35" fmla="*/ 1343114 h 2642081"/>
                  <a:gd name="connsiteX36" fmla="*/ 495802 w 3021003"/>
                  <a:gd name="connsiteY36" fmla="*/ 1206589 h 2642081"/>
                  <a:gd name="connsiteX37" fmla="*/ 610102 w 3021003"/>
                  <a:gd name="connsiteY37" fmla="*/ 806539 h 2642081"/>
                  <a:gd name="connsiteX38" fmla="*/ 752976 w 3021003"/>
                  <a:gd name="connsiteY38" fmla="*/ 635090 h 2642081"/>
                  <a:gd name="connsiteX0" fmla="*/ 752976 w 3021003"/>
                  <a:gd name="connsiteY0" fmla="*/ 636630 h 2643621"/>
                  <a:gd name="connsiteX1" fmla="*/ 867277 w 3021003"/>
                  <a:gd name="connsiteY1" fmla="*/ 484229 h 2643621"/>
                  <a:gd name="connsiteX2" fmla="*/ 924427 w 3021003"/>
                  <a:gd name="connsiteY2" fmla="*/ 411204 h 2643621"/>
                  <a:gd name="connsiteX3" fmla="*/ 1010151 w 3021003"/>
                  <a:gd name="connsiteY3" fmla="*/ 335006 h 2643621"/>
                  <a:gd name="connsiteX4" fmla="*/ 1213352 w 3021003"/>
                  <a:gd name="connsiteY4" fmla="*/ 230230 h 2643621"/>
                  <a:gd name="connsiteX5" fmla="*/ 1356227 w 3021003"/>
                  <a:gd name="connsiteY5" fmla="*/ 268330 h 2643621"/>
                  <a:gd name="connsiteX6" fmla="*/ 1486402 w 3021003"/>
                  <a:gd name="connsiteY6" fmla="*/ 236580 h 2643621"/>
                  <a:gd name="connsiteX7" fmla="*/ 2000752 w 3021003"/>
                  <a:gd name="connsiteY7" fmla="*/ 160380 h 2643621"/>
                  <a:gd name="connsiteX8" fmla="*/ 2438902 w 3021003"/>
                  <a:gd name="connsiteY8" fmla="*/ 341356 h 2643621"/>
                  <a:gd name="connsiteX9" fmla="*/ 2477002 w 3021003"/>
                  <a:gd name="connsiteY9" fmla="*/ 503281 h 2643621"/>
                  <a:gd name="connsiteX10" fmla="*/ 2591301 w 3021003"/>
                  <a:gd name="connsiteY10" fmla="*/ 560430 h 2643621"/>
                  <a:gd name="connsiteX11" fmla="*/ 2705602 w 3021003"/>
                  <a:gd name="connsiteY11" fmla="*/ 684256 h 2643621"/>
                  <a:gd name="connsiteX12" fmla="*/ 2715127 w 3021003"/>
                  <a:gd name="connsiteY12" fmla="*/ 836656 h 2643621"/>
                  <a:gd name="connsiteX13" fmla="*/ 2791327 w 3021003"/>
                  <a:gd name="connsiteY13" fmla="*/ 931906 h 2643621"/>
                  <a:gd name="connsiteX14" fmla="*/ 2886577 w 3021003"/>
                  <a:gd name="connsiteY14" fmla="*/ 970006 h 2643621"/>
                  <a:gd name="connsiteX15" fmla="*/ 3010401 w 3021003"/>
                  <a:gd name="connsiteY15" fmla="*/ 1322431 h 2643621"/>
                  <a:gd name="connsiteX16" fmla="*/ 2886576 w 3021003"/>
                  <a:gd name="connsiteY16" fmla="*/ 1398631 h 2643621"/>
                  <a:gd name="connsiteX17" fmla="*/ 3019926 w 3021003"/>
                  <a:gd name="connsiteY17" fmla="*/ 1493881 h 2643621"/>
                  <a:gd name="connsiteX18" fmla="*/ 2788150 w 3021003"/>
                  <a:gd name="connsiteY18" fmla="*/ 1598656 h 2643621"/>
                  <a:gd name="connsiteX19" fmla="*/ 2604000 w 3021003"/>
                  <a:gd name="connsiteY19" fmla="*/ 1808206 h 2643621"/>
                  <a:gd name="connsiteX20" fmla="*/ 2486526 w 3021003"/>
                  <a:gd name="connsiteY20" fmla="*/ 1903455 h 2643621"/>
                  <a:gd name="connsiteX21" fmla="*/ 2315076 w 3021003"/>
                  <a:gd name="connsiteY21" fmla="*/ 1970130 h 2643621"/>
                  <a:gd name="connsiteX22" fmla="*/ 2210301 w 3021003"/>
                  <a:gd name="connsiteY22" fmla="*/ 2160630 h 2643621"/>
                  <a:gd name="connsiteX23" fmla="*/ 2013451 w 3021003"/>
                  <a:gd name="connsiteY23" fmla="*/ 2170154 h 2643621"/>
                  <a:gd name="connsiteX24" fmla="*/ 1848351 w 3021003"/>
                  <a:gd name="connsiteY24" fmla="*/ 2227304 h 2643621"/>
                  <a:gd name="connsiteX25" fmla="*/ 1734051 w 3021003"/>
                  <a:gd name="connsiteY25" fmla="*/ 2093954 h 2643621"/>
                  <a:gd name="connsiteX26" fmla="*/ 1534026 w 3021003"/>
                  <a:gd name="connsiteY26" fmla="*/ 2074904 h 2643621"/>
                  <a:gd name="connsiteX27" fmla="*/ 1391151 w 3021003"/>
                  <a:gd name="connsiteY27" fmla="*/ 2151104 h 2643621"/>
                  <a:gd name="connsiteX28" fmla="*/ 1219701 w 3021003"/>
                  <a:gd name="connsiteY28" fmla="*/ 2103479 h 2643621"/>
                  <a:gd name="connsiteX29" fmla="*/ 1038726 w 3021003"/>
                  <a:gd name="connsiteY29" fmla="*/ 2093954 h 2643621"/>
                  <a:gd name="connsiteX30" fmla="*/ 1010151 w 3021003"/>
                  <a:gd name="connsiteY30" fmla="*/ 1903455 h 2643621"/>
                  <a:gd name="connsiteX31" fmla="*/ 867276 w 3021003"/>
                  <a:gd name="connsiteY31" fmla="*/ 1836779 h 2643621"/>
                  <a:gd name="connsiteX32" fmla="*/ 705351 w 3021003"/>
                  <a:gd name="connsiteY32" fmla="*/ 1693904 h 2643621"/>
                  <a:gd name="connsiteX33" fmla="*/ 581526 w 3021003"/>
                  <a:gd name="connsiteY33" fmla="*/ 1665329 h 2643621"/>
                  <a:gd name="connsiteX34" fmla="*/ 648202 w 3021003"/>
                  <a:gd name="connsiteY34" fmla="*/ 1503404 h 2643621"/>
                  <a:gd name="connsiteX35" fmla="*/ 635502 w 3021003"/>
                  <a:gd name="connsiteY35" fmla="*/ 1344654 h 2643621"/>
                  <a:gd name="connsiteX36" fmla="*/ 495802 w 3021003"/>
                  <a:gd name="connsiteY36" fmla="*/ 1208129 h 2643621"/>
                  <a:gd name="connsiteX37" fmla="*/ 610102 w 3021003"/>
                  <a:gd name="connsiteY37" fmla="*/ 808079 h 2643621"/>
                  <a:gd name="connsiteX38" fmla="*/ 752976 w 3021003"/>
                  <a:gd name="connsiteY38" fmla="*/ 636630 h 2643621"/>
                  <a:gd name="connsiteX0" fmla="*/ 752976 w 3021003"/>
                  <a:gd name="connsiteY0" fmla="*/ 696470 h 2703461"/>
                  <a:gd name="connsiteX1" fmla="*/ 867277 w 3021003"/>
                  <a:gd name="connsiteY1" fmla="*/ 544069 h 2703461"/>
                  <a:gd name="connsiteX2" fmla="*/ 924427 w 3021003"/>
                  <a:gd name="connsiteY2" fmla="*/ 471044 h 2703461"/>
                  <a:gd name="connsiteX3" fmla="*/ 1010151 w 3021003"/>
                  <a:gd name="connsiteY3" fmla="*/ 394846 h 2703461"/>
                  <a:gd name="connsiteX4" fmla="*/ 1213352 w 3021003"/>
                  <a:gd name="connsiteY4" fmla="*/ 290070 h 2703461"/>
                  <a:gd name="connsiteX5" fmla="*/ 1356227 w 3021003"/>
                  <a:gd name="connsiteY5" fmla="*/ 328170 h 2703461"/>
                  <a:gd name="connsiteX6" fmla="*/ 1486402 w 3021003"/>
                  <a:gd name="connsiteY6" fmla="*/ 296420 h 2703461"/>
                  <a:gd name="connsiteX7" fmla="*/ 2000752 w 3021003"/>
                  <a:gd name="connsiteY7" fmla="*/ 220220 h 2703461"/>
                  <a:gd name="connsiteX8" fmla="*/ 2438902 w 3021003"/>
                  <a:gd name="connsiteY8" fmla="*/ 401196 h 2703461"/>
                  <a:gd name="connsiteX9" fmla="*/ 2477002 w 3021003"/>
                  <a:gd name="connsiteY9" fmla="*/ 563121 h 2703461"/>
                  <a:gd name="connsiteX10" fmla="*/ 2591301 w 3021003"/>
                  <a:gd name="connsiteY10" fmla="*/ 620270 h 2703461"/>
                  <a:gd name="connsiteX11" fmla="*/ 2705602 w 3021003"/>
                  <a:gd name="connsiteY11" fmla="*/ 744096 h 2703461"/>
                  <a:gd name="connsiteX12" fmla="*/ 2715127 w 3021003"/>
                  <a:gd name="connsiteY12" fmla="*/ 896496 h 2703461"/>
                  <a:gd name="connsiteX13" fmla="*/ 2791327 w 3021003"/>
                  <a:gd name="connsiteY13" fmla="*/ 991746 h 2703461"/>
                  <a:gd name="connsiteX14" fmla="*/ 2886577 w 3021003"/>
                  <a:gd name="connsiteY14" fmla="*/ 1029846 h 2703461"/>
                  <a:gd name="connsiteX15" fmla="*/ 3010401 w 3021003"/>
                  <a:gd name="connsiteY15" fmla="*/ 1382271 h 2703461"/>
                  <a:gd name="connsiteX16" fmla="*/ 2886576 w 3021003"/>
                  <a:gd name="connsiteY16" fmla="*/ 1458471 h 2703461"/>
                  <a:gd name="connsiteX17" fmla="*/ 3019926 w 3021003"/>
                  <a:gd name="connsiteY17" fmla="*/ 1553721 h 2703461"/>
                  <a:gd name="connsiteX18" fmla="*/ 2788150 w 3021003"/>
                  <a:gd name="connsiteY18" fmla="*/ 1658496 h 2703461"/>
                  <a:gd name="connsiteX19" fmla="*/ 2604000 w 3021003"/>
                  <a:gd name="connsiteY19" fmla="*/ 1868046 h 2703461"/>
                  <a:gd name="connsiteX20" fmla="*/ 2486526 w 3021003"/>
                  <a:gd name="connsiteY20" fmla="*/ 1963295 h 2703461"/>
                  <a:gd name="connsiteX21" fmla="*/ 2315076 w 3021003"/>
                  <a:gd name="connsiteY21" fmla="*/ 2029970 h 2703461"/>
                  <a:gd name="connsiteX22" fmla="*/ 2210301 w 3021003"/>
                  <a:gd name="connsiteY22" fmla="*/ 2220470 h 2703461"/>
                  <a:gd name="connsiteX23" fmla="*/ 2013451 w 3021003"/>
                  <a:gd name="connsiteY23" fmla="*/ 2229994 h 2703461"/>
                  <a:gd name="connsiteX24" fmla="*/ 1848351 w 3021003"/>
                  <a:gd name="connsiteY24" fmla="*/ 2287144 h 2703461"/>
                  <a:gd name="connsiteX25" fmla="*/ 1734051 w 3021003"/>
                  <a:gd name="connsiteY25" fmla="*/ 2153794 h 2703461"/>
                  <a:gd name="connsiteX26" fmla="*/ 1534026 w 3021003"/>
                  <a:gd name="connsiteY26" fmla="*/ 2134744 h 2703461"/>
                  <a:gd name="connsiteX27" fmla="*/ 1391151 w 3021003"/>
                  <a:gd name="connsiteY27" fmla="*/ 2210944 h 2703461"/>
                  <a:gd name="connsiteX28" fmla="*/ 1219701 w 3021003"/>
                  <a:gd name="connsiteY28" fmla="*/ 2163319 h 2703461"/>
                  <a:gd name="connsiteX29" fmla="*/ 1038726 w 3021003"/>
                  <a:gd name="connsiteY29" fmla="*/ 2153794 h 2703461"/>
                  <a:gd name="connsiteX30" fmla="*/ 1010151 w 3021003"/>
                  <a:gd name="connsiteY30" fmla="*/ 1963295 h 2703461"/>
                  <a:gd name="connsiteX31" fmla="*/ 867276 w 3021003"/>
                  <a:gd name="connsiteY31" fmla="*/ 1896619 h 2703461"/>
                  <a:gd name="connsiteX32" fmla="*/ 705351 w 3021003"/>
                  <a:gd name="connsiteY32" fmla="*/ 1753744 h 2703461"/>
                  <a:gd name="connsiteX33" fmla="*/ 581526 w 3021003"/>
                  <a:gd name="connsiteY33" fmla="*/ 1725169 h 2703461"/>
                  <a:gd name="connsiteX34" fmla="*/ 648202 w 3021003"/>
                  <a:gd name="connsiteY34" fmla="*/ 1563244 h 2703461"/>
                  <a:gd name="connsiteX35" fmla="*/ 635502 w 3021003"/>
                  <a:gd name="connsiteY35" fmla="*/ 1404494 h 2703461"/>
                  <a:gd name="connsiteX36" fmla="*/ 495802 w 3021003"/>
                  <a:gd name="connsiteY36" fmla="*/ 1267969 h 2703461"/>
                  <a:gd name="connsiteX37" fmla="*/ 610102 w 3021003"/>
                  <a:gd name="connsiteY37" fmla="*/ 867919 h 2703461"/>
                  <a:gd name="connsiteX38" fmla="*/ 752976 w 3021003"/>
                  <a:gd name="connsiteY38" fmla="*/ 696470 h 2703461"/>
                  <a:gd name="connsiteX0" fmla="*/ 752976 w 3021003"/>
                  <a:gd name="connsiteY0" fmla="*/ 696470 h 2703461"/>
                  <a:gd name="connsiteX1" fmla="*/ 867277 w 3021003"/>
                  <a:gd name="connsiteY1" fmla="*/ 544069 h 2703461"/>
                  <a:gd name="connsiteX2" fmla="*/ 924427 w 3021003"/>
                  <a:gd name="connsiteY2" fmla="*/ 471044 h 2703461"/>
                  <a:gd name="connsiteX3" fmla="*/ 1010151 w 3021003"/>
                  <a:gd name="connsiteY3" fmla="*/ 394846 h 2703461"/>
                  <a:gd name="connsiteX4" fmla="*/ 1213352 w 3021003"/>
                  <a:gd name="connsiteY4" fmla="*/ 290070 h 2703461"/>
                  <a:gd name="connsiteX5" fmla="*/ 1356227 w 3021003"/>
                  <a:gd name="connsiteY5" fmla="*/ 328170 h 2703461"/>
                  <a:gd name="connsiteX6" fmla="*/ 1486402 w 3021003"/>
                  <a:gd name="connsiteY6" fmla="*/ 296420 h 2703461"/>
                  <a:gd name="connsiteX7" fmla="*/ 2000752 w 3021003"/>
                  <a:gd name="connsiteY7" fmla="*/ 220220 h 2703461"/>
                  <a:gd name="connsiteX8" fmla="*/ 2438902 w 3021003"/>
                  <a:gd name="connsiteY8" fmla="*/ 401196 h 2703461"/>
                  <a:gd name="connsiteX9" fmla="*/ 2477002 w 3021003"/>
                  <a:gd name="connsiteY9" fmla="*/ 563121 h 2703461"/>
                  <a:gd name="connsiteX10" fmla="*/ 2591301 w 3021003"/>
                  <a:gd name="connsiteY10" fmla="*/ 620270 h 2703461"/>
                  <a:gd name="connsiteX11" fmla="*/ 2705602 w 3021003"/>
                  <a:gd name="connsiteY11" fmla="*/ 744096 h 2703461"/>
                  <a:gd name="connsiteX12" fmla="*/ 2715127 w 3021003"/>
                  <a:gd name="connsiteY12" fmla="*/ 896496 h 2703461"/>
                  <a:gd name="connsiteX13" fmla="*/ 2791327 w 3021003"/>
                  <a:gd name="connsiteY13" fmla="*/ 991746 h 2703461"/>
                  <a:gd name="connsiteX14" fmla="*/ 2886577 w 3021003"/>
                  <a:gd name="connsiteY14" fmla="*/ 1029846 h 2703461"/>
                  <a:gd name="connsiteX15" fmla="*/ 3010401 w 3021003"/>
                  <a:gd name="connsiteY15" fmla="*/ 1382271 h 2703461"/>
                  <a:gd name="connsiteX16" fmla="*/ 2886576 w 3021003"/>
                  <a:gd name="connsiteY16" fmla="*/ 1458471 h 2703461"/>
                  <a:gd name="connsiteX17" fmla="*/ 3019926 w 3021003"/>
                  <a:gd name="connsiteY17" fmla="*/ 1553721 h 2703461"/>
                  <a:gd name="connsiteX18" fmla="*/ 2788150 w 3021003"/>
                  <a:gd name="connsiteY18" fmla="*/ 1658496 h 2703461"/>
                  <a:gd name="connsiteX19" fmla="*/ 2604000 w 3021003"/>
                  <a:gd name="connsiteY19" fmla="*/ 1868046 h 2703461"/>
                  <a:gd name="connsiteX20" fmla="*/ 2486526 w 3021003"/>
                  <a:gd name="connsiteY20" fmla="*/ 1963295 h 2703461"/>
                  <a:gd name="connsiteX21" fmla="*/ 2315076 w 3021003"/>
                  <a:gd name="connsiteY21" fmla="*/ 2029970 h 2703461"/>
                  <a:gd name="connsiteX22" fmla="*/ 2210301 w 3021003"/>
                  <a:gd name="connsiteY22" fmla="*/ 2220470 h 2703461"/>
                  <a:gd name="connsiteX23" fmla="*/ 2013451 w 3021003"/>
                  <a:gd name="connsiteY23" fmla="*/ 2229994 h 2703461"/>
                  <a:gd name="connsiteX24" fmla="*/ 1848351 w 3021003"/>
                  <a:gd name="connsiteY24" fmla="*/ 2287144 h 2703461"/>
                  <a:gd name="connsiteX25" fmla="*/ 1734051 w 3021003"/>
                  <a:gd name="connsiteY25" fmla="*/ 2153794 h 2703461"/>
                  <a:gd name="connsiteX26" fmla="*/ 1534026 w 3021003"/>
                  <a:gd name="connsiteY26" fmla="*/ 2134744 h 2703461"/>
                  <a:gd name="connsiteX27" fmla="*/ 1391151 w 3021003"/>
                  <a:gd name="connsiteY27" fmla="*/ 2210944 h 2703461"/>
                  <a:gd name="connsiteX28" fmla="*/ 1219701 w 3021003"/>
                  <a:gd name="connsiteY28" fmla="*/ 2163319 h 2703461"/>
                  <a:gd name="connsiteX29" fmla="*/ 1038726 w 3021003"/>
                  <a:gd name="connsiteY29" fmla="*/ 2153794 h 2703461"/>
                  <a:gd name="connsiteX30" fmla="*/ 1010151 w 3021003"/>
                  <a:gd name="connsiteY30" fmla="*/ 1963295 h 2703461"/>
                  <a:gd name="connsiteX31" fmla="*/ 867276 w 3021003"/>
                  <a:gd name="connsiteY31" fmla="*/ 1896619 h 2703461"/>
                  <a:gd name="connsiteX32" fmla="*/ 705351 w 3021003"/>
                  <a:gd name="connsiteY32" fmla="*/ 1753744 h 2703461"/>
                  <a:gd name="connsiteX33" fmla="*/ 581526 w 3021003"/>
                  <a:gd name="connsiteY33" fmla="*/ 1725169 h 2703461"/>
                  <a:gd name="connsiteX34" fmla="*/ 648202 w 3021003"/>
                  <a:gd name="connsiteY34" fmla="*/ 1563244 h 2703461"/>
                  <a:gd name="connsiteX35" fmla="*/ 635502 w 3021003"/>
                  <a:gd name="connsiteY35" fmla="*/ 1404494 h 2703461"/>
                  <a:gd name="connsiteX36" fmla="*/ 495802 w 3021003"/>
                  <a:gd name="connsiteY36" fmla="*/ 1267969 h 2703461"/>
                  <a:gd name="connsiteX37" fmla="*/ 610102 w 3021003"/>
                  <a:gd name="connsiteY37" fmla="*/ 867919 h 2703461"/>
                  <a:gd name="connsiteX38" fmla="*/ 752976 w 3021003"/>
                  <a:gd name="connsiteY38" fmla="*/ 696470 h 2703461"/>
                  <a:gd name="connsiteX0" fmla="*/ 752976 w 3021003"/>
                  <a:gd name="connsiteY0" fmla="*/ 696470 h 2703461"/>
                  <a:gd name="connsiteX1" fmla="*/ 867277 w 3021003"/>
                  <a:gd name="connsiteY1" fmla="*/ 544069 h 2703461"/>
                  <a:gd name="connsiteX2" fmla="*/ 924427 w 3021003"/>
                  <a:gd name="connsiteY2" fmla="*/ 471044 h 2703461"/>
                  <a:gd name="connsiteX3" fmla="*/ 1010151 w 3021003"/>
                  <a:gd name="connsiteY3" fmla="*/ 394846 h 2703461"/>
                  <a:gd name="connsiteX4" fmla="*/ 1213352 w 3021003"/>
                  <a:gd name="connsiteY4" fmla="*/ 290070 h 2703461"/>
                  <a:gd name="connsiteX5" fmla="*/ 1356227 w 3021003"/>
                  <a:gd name="connsiteY5" fmla="*/ 328170 h 2703461"/>
                  <a:gd name="connsiteX6" fmla="*/ 1486402 w 3021003"/>
                  <a:gd name="connsiteY6" fmla="*/ 296420 h 2703461"/>
                  <a:gd name="connsiteX7" fmla="*/ 1899152 w 3021003"/>
                  <a:gd name="connsiteY7" fmla="*/ 201170 h 2703461"/>
                  <a:gd name="connsiteX8" fmla="*/ 2438902 w 3021003"/>
                  <a:gd name="connsiteY8" fmla="*/ 401196 h 2703461"/>
                  <a:gd name="connsiteX9" fmla="*/ 2477002 w 3021003"/>
                  <a:gd name="connsiteY9" fmla="*/ 563121 h 2703461"/>
                  <a:gd name="connsiteX10" fmla="*/ 2591301 w 3021003"/>
                  <a:gd name="connsiteY10" fmla="*/ 620270 h 2703461"/>
                  <a:gd name="connsiteX11" fmla="*/ 2705602 w 3021003"/>
                  <a:gd name="connsiteY11" fmla="*/ 744096 h 2703461"/>
                  <a:gd name="connsiteX12" fmla="*/ 2715127 w 3021003"/>
                  <a:gd name="connsiteY12" fmla="*/ 896496 h 2703461"/>
                  <a:gd name="connsiteX13" fmla="*/ 2791327 w 3021003"/>
                  <a:gd name="connsiteY13" fmla="*/ 991746 h 2703461"/>
                  <a:gd name="connsiteX14" fmla="*/ 2886577 w 3021003"/>
                  <a:gd name="connsiteY14" fmla="*/ 1029846 h 2703461"/>
                  <a:gd name="connsiteX15" fmla="*/ 3010401 w 3021003"/>
                  <a:gd name="connsiteY15" fmla="*/ 1382271 h 2703461"/>
                  <a:gd name="connsiteX16" fmla="*/ 2886576 w 3021003"/>
                  <a:gd name="connsiteY16" fmla="*/ 1458471 h 2703461"/>
                  <a:gd name="connsiteX17" fmla="*/ 3019926 w 3021003"/>
                  <a:gd name="connsiteY17" fmla="*/ 1553721 h 2703461"/>
                  <a:gd name="connsiteX18" fmla="*/ 2788150 w 3021003"/>
                  <a:gd name="connsiteY18" fmla="*/ 1658496 h 2703461"/>
                  <a:gd name="connsiteX19" fmla="*/ 2604000 w 3021003"/>
                  <a:gd name="connsiteY19" fmla="*/ 1868046 h 2703461"/>
                  <a:gd name="connsiteX20" fmla="*/ 2486526 w 3021003"/>
                  <a:gd name="connsiteY20" fmla="*/ 1963295 h 2703461"/>
                  <a:gd name="connsiteX21" fmla="*/ 2315076 w 3021003"/>
                  <a:gd name="connsiteY21" fmla="*/ 2029970 h 2703461"/>
                  <a:gd name="connsiteX22" fmla="*/ 2210301 w 3021003"/>
                  <a:gd name="connsiteY22" fmla="*/ 2220470 h 2703461"/>
                  <a:gd name="connsiteX23" fmla="*/ 2013451 w 3021003"/>
                  <a:gd name="connsiteY23" fmla="*/ 2229994 h 2703461"/>
                  <a:gd name="connsiteX24" fmla="*/ 1848351 w 3021003"/>
                  <a:gd name="connsiteY24" fmla="*/ 2287144 h 2703461"/>
                  <a:gd name="connsiteX25" fmla="*/ 1734051 w 3021003"/>
                  <a:gd name="connsiteY25" fmla="*/ 2153794 h 2703461"/>
                  <a:gd name="connsiteX26" fmla="*/ 1534026 w 3021003"/>
                  <a:gd name="connsiteY26" fmla="*/ 2134744 h 2703461"/>
                  <a:gd name="connsiteX27" fmla="*/ 1391151 w 3021003"/>
                  <a:gd name="connsiteY27" fmla="*/ 2210944 h 2703461"/>
                  <a:gd name="connsiteX28" fmla="*/ 1219701 w 3021003"/>
                  <a:gd name="connsiteY28" fmla="*/ 2163319 h 2703461"/>
                  <a:gd name="connsiteX29" fmla="*/ 1038726 w 3021003"/>
                  <a:gd name="connsiteY29" fmla="*/ 2153794 h 2703461"/>
                  <a:gd name="connsiteX30" fmla="*/ 1010151 w 3021003"/>
                  <a:gd name="connsiteY30" fmla="*/ 1963295 h 2703461"/>
                  <a:gd name="connsiteX31" fmla="*/ 867276 w 3021003"/>
                  <a:gd name="connsiteY31" fmla="*/ 1896619 h 2703461"/>
                  <a:gd name="connsiteX32" fmla="*/ 705351 w 3021003"/>
                  <a:gd name="connsiteY32" fmla="*/ 1753744 h 2703461"/>
                  <a:gd name="connsiteX33" fmla="*/ 581526 w 3021003"/>
                  <a:gd name="connsiteY33" fmla="*/ 1725169 h 2703461"/>
                  <a:gd name="connsiteX34" fmla="*/ 648202 w 3021003"/>
                  <a:gd name="connsiteY34" fmla="*/ 1563244 h 2703461"/>
                  <a:gd name="connsiteX35" fmla="*/ 635502 w 3021003"/>
                  <a:gd name="connsiteY35" fmla="*/ 1404494 h 2703461"/>
                  <a:gd name="connsiteX36" fmla="*/ 495802 w 3021003"/>
                  <a:gd name="connsiteY36" fmla="*/ 1267969 h 2703461"/>
                  <a:gd name="connsiteX37" fmla="*/ 610102 w 3021003"/>
                  <a:gd name="connsiteY37" fmla="*/ 867919 h 2703461"/>
                  <a:gd name="connsiteX38" fmla="*/ 752976 w 3021003"/>
                  <a:gd name="connsiteY38" fmla="*/ 696470 h 2703461"/>
                  <a:gd name="connsiteX0" fmla="*/ 752976 w 3021003"/>
                  <a:gd name="connsiteY0" fmla="*/ 719198 h 2726189"/>
                  <a:gd name="connsiteX1" fmla="*/ 867277 w 3021003"/>
                  <a:gd name="connsiteY1" fmla="*/ 566797 h 2726189"/>
                  <a:gd name="connsiteX2" fmla="*/ 924427 w 3021003"/>
                  <a:gd name="connsiteY2" fmla="*/ 493772 h 2726189"/>
                  <a:gd name="connsiteX3" fmla="*/ 1010151 w 3021003"/>
                  <a:gd name="connsiteY3" fmla="*/ 417574 h 2726189"/>
                  <a:gd name="connsiteX4" fmla="*/ 1213352 w 3021003"/>
                  <a:gd name="connsiteY4" fmla="*/ 312798 h 2726189"/>
                  <a:gd name="connsiteX5" fmla="*/ 1356227 w 3021003"/>
                  <a:gd name="connsiteY5" fmla="*/ 350898 h 2726189"/>
                  <a:gd name="connsiteX6" fmla="*/ 1486402 w 3021003"/>
                  <a:gd name="connsiteY6" fmla="*/ 319148 h 2726189"/>
                  <a:gd name="connsiteX7" fmla="*/ 1899152 w 3021003"/>
                  <a:gd name="connsiteY7" fmla="*/ 223898 h 2726189"/>
                  <a:gd name="connsiteX8" fmla="*/ 2438902 w 3021003"/>
                  <a:gd name="connsiteY8" fmla="*/ 423924 h 2726189"/>
                  <a:gd name="connsiteX9" fmla="*/ 2477002 w 3021003"/>
                  <a:gd name="connsiteY9" fmla="*/ 585849 h 2726189"/>
                  <a:gd name="connsiteX10" fmla="*/ 2591301 w 3021003"/>
                  <a:gd name="connsiteY10" fmla="*/ 642998 h 2726189"/>
                  <a:gd name="connsiteX11" fmla="*/ 2705602 w 3021003"/>
                  <a:gd name="connsiteY11" fmla="*/ 766824 h 2726189"/>
                  <a:gd name="connsiteX12" fmla="*/ 2715127 w 3021003"/>
                  <a:gd name="connsiteY12" fmla="*/ 919224 h 2726189"/>
                  <a:gd name="connsiteX13" fmla="*/ 2791327 w 3021003"/>
                  <a:gd name="connsiteY13" fmla="*/ 1014474 h 2726189"/>
                  <a:gd name="connsiteX14" fmla="*/ 2886577 w 3021003"/>
                  <a:gd name="connsiteY14" fmla="*/ 1052574 h 2726189"/>
                  <a:gd name="connsiteX15" fmla="*/ 3010401 w 3021003"/>
                  <a:gd name="connsiteY15" fmla="*/ 1404999 h 2726189"/>
                  <a:gd name="connsiteX16" fmla="*/ 2886576 w 3021003"/>
                  <a:gd name="connsiteY16" fmla="*/ 1481199 h 2726189"/>
                  <a:gd name="connsiteX17" fmla="*/ 3019926 w 3021003"/>
                  <a:gd name="connsiteY17" fmla="*/ 1576449 h 2726189"/>
                  <a:gd name="connsiteX18" fmla="*/ 2788150 w 3021003"/>
                  <a:gd name="connsiteY18" fmla="*/ 1681224 h 2726189"/>
                  <a:gd name="connsiteX19" fmla="*/ 2604000 w 3021003"/>
                  <a:gd name="connsiteY19" fmla="*/ 1890774 h 2726189"/>
                  <a:gd name="connsiteX20" fmla="*/ 2486526 w 3021003"/>
                  <a:gd name="connsiteY20" fmla="*/ 1986023 h 2726189"/>
                  <a:gd name="connsiteX21" fmla="*/ 2315076 w 3021003"/>
                  <a:gd name="connsiteY21" fmla="*/ 2052698 h 2726189"/>
                  <a:gd name="connsiteX22" fmla="*/ 2210301 w 3021003"/>
                  <a:gd name="connsiteY22" fmla="*/ 2243198 h 2726189"/>
                  <a:gd name="connsiteX23" fmla="*/ 2013451 w 3021003"/>
                  <a:gd name="connsiteY23" fmla="*/ 2252722 h 2726189"/>
                  <a:gd name="connsiteX24" fmla="*/ 1848351 w 3021003"/>
                  <a:gd name="connsiteY24" fmla="*/ 2309872 h 2726189"/>
                  <a:gd name="connsiteX25" fmla="*/ 1734051 w 3021003"/>
                  <a:gd name="connsiteY25" fmla="*/ 2176522 h 2726189"/>
                  <a:gd name="connsiteX26" fmla="*/ 1534026 w 3021003"/>
                  <a:gd name="connsiteY26" fmla="*/ 2157472 h 2726189"/>
                  <a:gd name="connsiteX27" fmla="*/ 1391151 w 3021003"/>
                  <a:gd name="connsiteY27" fmla="*/ 2233672 h 2726189"/>
                  <a:gd name="connsiteX28" fmla="*/ 1219701 w 3021003"/>
                  <a:gd name="connsiteY28" fmla="*/ 2186047 h 2726189"/>
                  <a:gd name="connsiteX29" fmla="*/ 1038726 w 3021003"/>
                  <a:gd name="connsiteY29" fmla="*/ 2176522 h 2726189"/>
                  <a:gd name="connsiteX30" fmla="*/ 1010151 w 3021003"/>
                  <a:gd name="connsiteY30" fmla="*/ 1986023 h 2726189"/>
                  <a:gd name="connsiteX31" fmla="*/ 867276 w 3021003"/>
                  <a:gd name="connsiteY31" fmla="*/ 1919347 h 2726189"/>
                  <a:gd name="connsiteX32" fmla="*/ 705351 w 3021003"/>
                  <a:gd name="connsiteY32" fmla="*/ 1776472 h 2726189"/>
                  <a:gd name="connsiteX33" fmla="*/ 581526 w 3021003"/>
                  <a:gd name="connsiteY33" fmla="*/ 1747897 h 2726189"/>
                  <a:gd name="connsiteX34" fmla="*/ 648202 w 3021003"/>
                  <a:gd name="connsiteY34" fmla="*/ 1585972 h 2726189"/>
                  <a:gd name="connsiteX35" fmla="*/ 635502 w 3021003"/>
                  <a:gd name="connsiteY35" fmla="*/ 1427222 h 2726189"/>
                  <a:gd name="connsiteX36" fmla="*/ 495802 w 3021003"/>
                  <a:gd name="connsiteY36" fmla="*/ 1290697 h 2726189"/>
                  <a:gd name="connsiteX37" fmla="*/ 610102 w 3021003"/>
                  <a:gd name="connsiteY37" fmla="*/ 890647 h 2726189"/>
                  <a:gd name="connsiteX38" fmla="*/ 752976 w 3021003"/>
                  <a:gd name="connsiteY38" fmla="*/ 719198 h 2726189"/>
                  <a:gd name="connsiteX0" fmla="*/ 752976 w 3021003"/>
                  <a:gd name="connsiteY0" fmla="*/ 696471 h 2703462"/>
                  <a:gd name="connsiteX1" fmla="*/ 867277 w 3021003"/>
                  <a:gd name="connsiteY1" fmla="*/ 544070 h 2703462"/>
                  <a:gd name="connsiteX2" fmla="*/ 924427 w 3021003"/>
                  <a:gd name="connsiteY2" fmla="*/ 471045 h 2703462"/>
                  <a:gd name="connsiteX3" fmla="*/ 1010151 w 3021003"/>
                  <a:gd name="connsiteY3" fmla="*/ 394847 h 2703462"/>
                  <a:gd name="connsiteX4" fmla="*/ 1213352 w 3021003"/>
                  <a:gd name="connsiteY4" fmla="*/ 290071 h 2703462"/>
                  <a:gd name="connsiteX5" fmla="*/ 1356227 w 3021003"/>
                  <a:gd name="connsiteY5" fmla="*/ 328171 h 2703462"/>
                  <a:gd name="connsiteX6" fmla="*/ 1486402 w 3021003"/>
                  <a:gd name="connsiteY6" fmla="*/ 296421 h 2703462"/>
                  <a:gd name="connsiteX7" fmla="*/ 1899152 w 3021003"/>
                  <a:gd name="connsiteY7" fmla="*/ 201171 h 2703462"/>
                  <a:gd name="connsiteX8" fmla="*/ 2057901 w 3021003"/>
                  <a:gd name="connsiteY8" fmla="*/ 197998 h 2703462"/>
                  <a:gd name="connsiteX9" fmla="*/ 2438902 w 3021003"/>
                  <a:gd name="connsiteY9" fmla="*/ 401197 h 2703462"/>
                  <a:gd name="connsiteX10" fmla="*/ 2477002 w 3021003"/>
                  <a:gd name="connsiteY10" fmla="*/ 563122 h 2703462"/>
                  <a:gd name="connsiteX11" fmla="*/ 2591301 w 3021003"/>
                  <a:gd name="connsiteY11" fmla="*/ 620271 h 2703462"/>
                  <a:gd name="connsiteX12" fmla="*/ 2705602 w 3021003"/>
                  <a:gd name="connsiteY12" fmla="*/ 744097 h 2703462"/>
                  <a:gd name="connsiteX13" fmla="*/ 2715127 w 3021003"/>
                  <a:gd name="connsiteY13" fmla="*/ 896497 h 2703462"/>
                  <a:gd name="connsiteX14" fmla="*/ 2791327 w 3021003"/>
                  <a:gd name="connsiteY14" fmla="*/ 991747 h 2703462"/>
                  <a:gd name="connsiteX15" fmla="*/ 2886577 w 3021003"/>
                  <a:gd name="connsiteY15" fmla="*/ 1029847 h 2703462"/>
                  <a:gd name="connsiteX16" fmla="*/ 3010401 w 3021003"/>
                  <a:gd name="connsiteY16" fmla="*/ 1382272 h 2703462"/>
                  <a:gd name="connsiteX17" fmla="*/ 2886576 w 3021003"/>
                  <a:gd name="connsiteY17" fmla="*/ 1458472 h 2703462"/>
                  <a:gd name="connsiteX18" fmla="*/ 3019926 w 3021003"/>
                  <a:gd name="connsiteY18" fmla="*/ 1553722 h 2703462"/>
                  <a:gd name="connsiteX19" fmla="*/ 2788150 w 3021003"/>
                  <a:gd name="connsiteY19" fmla="*/ 1658497 h 2703462"/>
                  <a:gd name="connsiteX20" fmla="*/ 2604000 w 3021003"/>
                  <a:gd name="connsiteY20" fmla="*/ 1868047 h 2703462"/>
                  <a:gd name="connsiteX21" fmla="*/ 2486526 w 3021003"/>
                  <a:gd name="connsiteY21" fmla="*/ 1963296 h 2703462"/>
                  <a:gd name="connsiteX22" fmla="*/ 2315076 w 3021003"/>
                  <a:gd name="connsiteY22" fmla="*/ 2029971 h 2703462"/>
                  <a:gd name="connsiteX23" fmla="*/ 2210301 w 3021003"/>
                  <a:gd name="connsiteY23" fmla="*/ 2220471 h 2703462"/>
                  <a:gd name="connsiteX24" fmla="*/ 2013451 w 3021003"/>
                  <a:gd name="connsiteY24" fmla="*/ 2229995 h 2703462"/>
                  <a:gd name="connsiteX25" fmla="*/ 1848351 w 3021003"/>
                  <a:gd name="connsiteY25" fmla="*/ 2287145 h 2703462"/>
                  <a:gd name="connsiteX26" fmla="*/ 1734051 w 3021003"/>
                  <a:gd name="connsiteY26" fmla="*/ 2153795 h 2703462"/>
                  <a:gd name="connsiteX27" fmla="*/ 1534026 w 3021003"/>
                  <a:gd name="connsiteY27" fmla="*/ 2134745 h 2703462"/>
                  <a:gd name="connsiteX28" fmla="*/ 1391151 w 3021003"/>
                  <a:gd name="connsiteY28" fmla="*/ 2210945 h 2703462"/>
                  <a:gd name="connsiteX29" fmla="*/ 1219701 w 3021003"/>
                  <a:gd name="connsiteY29" fmla="*/ 2163320 h 2703462"/>
                  <a:gd name="connsiteX30" fmla="*/ 1038726 w 3021003"/>
                  <a:gd name="connsiteY30" fmla="*/ 2153795 h 2703462"/>
                  <a:gd name="connsiteX31" fmla="*/ 1010151 w 3021003"/>
                  <a:gd name="connsiteY31" fmla="*/ 1963296 h 2703462"/>
                  <a:gd name="connsiteX32" fmla="*/ 867276 w 3021003"/>
                  <a:gd name="connsiteY32" fmla="*/ 1896620 h 2703462"/>
                  <a:gd name="connsiteX33" fmla="*/ 705351 w 3021003"/>
                  <a:gd name="connsiteY33" fmla="*/ 1753745 h 2703462"/>
                  <a:gd name="connsiteX34" fmla="*/ 581526 w 3021003"/>
                  <a:gd name="connsiteY34" fmla="*/ 1725170 h 2703462"/>
                  <a:gd name="connsiteX35" fmla="*/ 648202 w 3021003"/>
                  <a:gd name="connsiteY35" fmla="*/ 1563245 h 2703462"/>
                  <a:gd name="connsiteX36" fmla="*/ 635502 w 3021003"/>
                  <a:gd name="connsiteY36" fmla="*/ 1404495 h 2703462"/>
                  <a:gd name="connsiteX37" fmla="*/ 495802 w 3021003"/>
                  <a:gd name="connsiteY37" fmla="*/ 1267970 h 2703462"/>
                  <a:gd name="connsiteX38" fmla="*/ 610102 w 3021003"/>
                  <a:gd name="connsiteY38" fmla="*/ 867920 h 2703462"/>
                  <a:gd name="connsiteX39" fmla="*/ 752976 w 3021003"/>
                  <a:gd name="connsiteY39" fmla="*/ 696471 h 2703462"/>
                  <a:gd name="connsiteX0" fmla="*/ 752976 w 3021003"/>
                  <a:gd name="connsiteY0" fmla="*/ 719063 h 2726054"/>
                  <a:gd name="connsiteX1" fmla="*/ 867277 w 3021003"/>
                  <a:gd name="connsiteY1" fmla="*/ 566662 h 2726054"/>
                  <a:gd name="connsiteX2" fmla="*/ 924427 w 3021003"/>
                  <a:gd name="connsiteY2" fmla="*/ 493637 h 2726054"/>
                  <a:gd name="connsiteX3" fmla="*/ 1010151 w 3021003"/>
                  <a:gd name="connsiteY3" fmla="*/ 417439 h 2726054"/>
                  <a:gd name="connsiteX4" fmla="*/ 1213352 w 3021003"/>
                  <a:gd name="connsiteY4" fmla="*/ 312663 h 2726054"/>
                  <a:gd name="connsiteX5" fmla="*/ 1356227 w 3021003"/>
                  <a:gd name="connsiteY5" fmla="*/ 350763 h 2726054"/>
                  <a:gd name="connsiteX6" fmla="*/ 1486402 w 3021003"/>
                  <a:gd name="connsiteY6" fmla="*/ 319013 h 2726054"/>
                  <a:gd name="connsiteX7" fmla="*/ 1899152 w 3021003"/>
                  <a:gd name="connsiteY7" fmla="*/ 223763 h 2726054"/>
                  <a:gd name="connsiteX8" fmla="*/ 2057901 w 3021003"/>
                  <a:gd name="connsiteY8" fmla="*/ 220590 h 2726054"/>
                  <a:gd name="connsiteX9" fmla="*/ 2438902 w 3021003"/>
                  <a:gd name="connsiteY9" fmla="*/ 423789 h 2726054"/>
                  <a:gd name="connsiteX10" fmla="*/ 2477002 w 3021003"/>
                  <a:gd name="connsiteY10" fmla="*/ 585714 h 2726054"/>
                  <a:gd name="connsiteX11" fmla="*/ 2591301 w 3021003"/>
                  <a:gd name="connsiteY11" fmla="*/ 642863 h 2726054"/>
                  <a:gd name="connsiteX12" fmla="*/ 2705602 w 3021003"/>
                  <a:gd name="connsiteY12" fmla="*/ 766689 h 2726054"/>
                  <a:gd name="connsiteX13" fmla="*/ 2715127 w 3021003"/>
                  <a:gd name="connsiteY13" fmla="*/ 919089 h 2726054"/>
                  <a:gd name="connsiteX14" fmla="*/ 2791327 w 3021003"/>
                  <a:gd name="connsiteY14" fmla="*/ 1014339 h 2726054"/>
                  <a:gd name="connsiteX15" fmla="*/ 2886577 w 3021003"/>
                  <a:gd name="connsiteY15" fmla="*/ 1052439 h 2726054"/>
                  <a:gd name="connsiteX16" fmla="*/ 3010401 w 3021003"/>
                  <a:gd name="connsiteY16" fmla="*/ 1404864 h 2726054"/>
                  <a:gd name="connsiteX17" fmla="*/ 2886576 w 3021003"/>
                  <a:gd name="connsiteY17" fmla="*/ 1481064 h 2726054"/>
                  <a:gd name="connsiteX18" fmla="*/ 3019926 w 3021003"/>
                  <a:gd name="connsiteY18" fmla="*/ 1576314 h 2726054"/>
                  <a:gd name="connsiteX19" fmla="*/ 2788150 w 3021003"/>
                  <a:gd name="connsiteY19" fmla="*/ 1681089 h 2726054"/>
                  <a:gd name="connsiteX20" fmla="*/ 2604000 w 3021003"/>
                  <a:gd name="connsiteY20" fmla="*/ 1890639 h 2726054"/>
                  <a:gd name="connsiteX21" fmla="*/ 2486526 w 3021003"/>
                  <a:gd name="connsiteY21" fmla="*/ 1985888 h 2726054"/>
                  <a:gd name="connsiteX22" fmla="*/ 2315076 w 3021003"/>
                  <a:gd name="connsiteY22" fmla="*/ 2052563 h 2726054"/>
                  <a:gd name="connsiteX23" fmla="*/ 2210301 w 3021003"/>
                  <a:gd name="connsiteY23" fmla="*/ 2243063 h 2726054"/>
                  <a:gd name="connsiteX24" fmla="*/ 2013451 w 3021003"/>
                  <a:gd name="connsiteY24" fmla="*/ 2252587 h 2726054"/>
                  <a:gd name="connsiteX25" fmla="*/ 1848351 w 3021003"/>
                  <a:gd name="connsiteY25" fmla="*/ 2309737 h 2726054"/>
                  <a:gd name="connsiteX26" fmla="*/ 1734051 w 3021003"/>
                  <a:gd name="connsiteY26" fmla="*/ 2176387 h 2726054"/>
                  <a:gd name="connsiteX27" fmla="*/ 1534026 w 3021003"/>
                  <a:gd name="connsiteY27" fmla="*/ 2157337 h 2726054"/>
                  <a:gd name="connsiteX28" fmla="*/ 1391151 w 3021003"/>
                  <a:gd name="connsiteY28" fmla="*/ 2233537 h 2726054"/>
                  <a:gd name="connsiteX29" fmla="*/ 1219701 w 3021003"/>
                  <a:gd name="connsiteY29" fmla="*/ 2185912 h 2726054"/>
                  <a:gd name="connsiteX30" fmla="*/ 1038726 w 3021003"/>
                  <a:gd name="connsiteY30" fmla="*/ 2176387 h 2726054"/>
                  <a:gd name="connsiteX31" fmla="*/ 1010151 w 3021003"/>
                  <a:gd name="connsiteY31" fmla="*/ 1985888 h 2726054"/>
                  <a:gd name="connsiteX32" fmla="*/ 867276 w 3021003"/>
                  <a:gd name="connsiteY32" fmla="*/ 1919212 h 2726054"/>
                  <a:gd name="connsiteX33" fmla="*/ 705351 w 3021003"/>
                  <a:gd name="connsiteY33" fmla="*/ 1776337 h 2726054"/>
                  <a:gd name="connsiteX34" fmla="*/ 581526 w 3021003"/>
                  <a:gd name="connsiteY34" fmla="*/ 1747762 h 2726054"/>
                  <a:gd name="connsiteX35" fmla="*/ 648202 w 3021003"/>
                  <a:gd name="connsiteY35" fmla="*/ 1585837 h 2726054"/>
                  <a:gd name="connsiteX36" fmla="*/ 635502 w 3021003"/>
                  <a:gd name="connsiteY36" fmla="*/ 1427087 h 2726054"/>
                  <a:gd name="connsiteX37" fmla="*/ 495802 w 3021003"/>
                  <a:gd name="connsiteY37" fmla="*/ 1290562 h 2726054"/>
                  <a:gd name="connsiteX38" fmla="*/ 610102 w 3021003"/>
                  <a:gd name="connsiteY38" fmla="*/ 890512 h 2726054"/>
                  <a:gd name="connsiteX39" fmla="*/ 752976 w 3021003"/>
                  <a:gd name="connsiteY39" fmla="*/ 719063 h 2726054"/>
                  <a:gd name="connsiteX0" fmla="*/ 752976 w 3021003"/>
                  <a:gd name="connsiteY0" fmla="*/ 719063 h 2726054"/>
                  <a:gd name="connsiteX1" fmla="*/ 867277 w 3021003"/>
                  <a:gd name="connsiteY1" fmla="*/ 566662 h 2726054"/>
                  <a:gd name="connsiteX2" fmla="*/ 924427 w 3021003"/>
                  <a:gd name="connsiteY2" fmla="*/ 493637 h 2726054"/>
                  <a:gd name="connsiteX3" fmla="*/ 1010151 w 3021003"/>
                  <a:gd name="connsiteY3" fmla="*/ 417439 h 2726054"/>
                  <a:gd name="connsiteX4" fmla="*/ 1213352 w 3021003"/>
                  <a:gd name="connsiteY4" fmla="*/ 312663 h 2726054"/>
                  <a:gd name="connsiteX5" fmla="*/ 1356227 w 3021003"/>
                  <a:gd name="connsiteY5" fmla="*/ 350763 h 2726054"/>
                  <a:gd name="connsiteX6" fmla="*/ 1486402 w 3021003"/>
                  <a:gd name="connsiteY6" fmla="*/ 319013 h 2726054"/>
                  <a:gd name="connsiteX7" fmla="*/ 1899152 w 3021003"/>
                  <a:gd name="connsiteY7" fmla="*/ 223763 h 2726054"/>
                  <a:gd name="connsiteX8" fmla="*/ 2057901 w 3021003"/>
                  <a:gd name="connsiteY8" fmla="*/ 220590 h 2726054"/>
                  <a:gd name="connsiteX9" fmla="*/ 2261101 w 3021003"/>
                  <a:gd name="connsiteY9" fmla="*/ 334889 h 2726054"/>
                  <a:gd name="connsiteX10" fmla="*/ 2438902 w 3021003"/>
                  <a:gd name="connsiteY10" fmla="*/ 423789 h 2726054"/>
                  <a:gd name="connsiteX11" fmla="*/ 2477002 w 3021003"/>
                  <a:gd name="connsiteY11" fmla="*/ 585714 h 2726054"/>
                  <a:gd name="connsiteX12" fmla="*/ 2591301 w 3021003"/>
                  <a:gd name="connsiteY12" fmla="*/ 642863 h 2726054"/>
                  <a:gd name="connsiteX13" fmla="*/ 2705602 w 3021003"/>
                  <a:gd name="connsiteY13" fmla="*/ 766689 h 2726054"/>
                  <a:gd name="connsiteX14" fmla="*/ 2715127 w 3021003"/>
                  <a:gd name="connsiteY14" fmla="*/ 919089 h 2726054"/>
                  <a:gd name="connsiteX15" fmla="*/ 2791327 w 3021003"/>
                  <a:gd name="connsiteY15" fmla="*/ 1014339 h 2726054"/>
                  <a:gd name="connsiteX16" fmla="*/ 2886577 w 3021003"/>
                  <a:gd name="connsiteY16" fmla="*/ 1052439 h 2726054"/>
                  <a:gd name="connsiteX17" fmla="*/ 3010401 w 3021003"/>
                  <a:gd name="connsiteY17" fmla="*/ 1404864 h 2726054"/>
                  <a:gd name="connsiteX18" fmla="*/ 2886576 w 3021003"/>
                  <a:gd name="connsiteY18" fmla="*/ 1481064 h 2726054"/>
                  <a:gd name="connsiteX19" fmla="*/ 3019926 w 3021003"/>
                  <a:gd name="connsiteY19" fmla="*/ 1576314 h 2726054"/>
                  <a:gd name="connsiteX20" fmla="*/ 2788150 w 3021003"/>
                  <a:gd name="connsiteY20" fmla="*/ 1681089 h 2726054"/>
                  <a:gd name="connsiteX21" fmla="*/ 2604000 w 3021003"/>
                  <a:gd name="connsiteY21" fmla="*/ 1890639 h 2726054"/>
                  <a:gd name="connsiteX22" fmla="*/ 2486526 w 3021003"/>
                  <a:gd name="connsiteY22" fmla="*/ 1985888 h 2726054"/>
                  <a:gd name="connsiteX23" fmla="*/ 2315076 w 3021003"/>
                  <a:gd name="connsiteY23" fmla="*/ 2052563 h 2726054"/>
                  <a:gd name="connsiteX24" fmla="*/ 2210301 w 3021003"/>
                  <a:gd name="connsiteY24" fmla="*/ 2243063 h 2726054"/>
                  <a:gd name="connsiteX25" fmla="*/ 2013451 w 3021003"/>
                  <a:gd name="connsiteY25" fmla="*/ 2252587 h 2726054"/>
                  <a:gd name="connsiteX26" fmla="*/ 1848351 w 3021003"/>
                  <a:gd name="connsiteY26" fmla="*/ 2309737 h 2726054"/>
                  <a:gd name="connsiteX27" fmla="*/ 1734051 w 3021003"/>
                  <a:gd name="connsiteY27" fmla="*/ 2176387 h 2726054"/>
                  <a:gd name="connsiteX28" fmla="*/ 1534026 w 3021003"/>
                  <a:gd name="connsiteY28" fmla="*/ 2157337 h 2726054"/>
                  <a:gd name="connsiteX29" fmla="*/ 1391151 w 3021003"/>
                  <a:gd name="connsiteY29" fmla="*/ 2233537 h 2726054"/>
                  <a:gd name="connsiteX30" fmla="*/ 1219701 w 3021003"/>
                  <a:gd name="connsiteY30" fmla="*/ 2185912 h 2726054"/>
                  <a:gd name="connsiteX31" fmla="*/ 1038726 w 3021003"/>
                  <a:gd name="connsiteY31" fmla="*/ 2176387 h 2726054"/>
                  <a:gd name="connsiteX32" fmla="*/ 1010151 w 3021003"/>
                  <a:gd name="connsiteY32" fmla="*/ 1985888 h 2726054"/>
                  <a:gd name="connsiteX33" fmla="*/ 867276 w 3021003"/>
                  <a:gd name="connsiteY33" fmla="*/ 1919212 h 2726054"/>
                  <a:gd name="connsiteX34" fmla="*/ 705351 w 3021003"/>
                  <a:gd name="connsiteY34" fmla="*/ 1776337 h 2726054"/>
                  <a:gd name="connsiteX35" fmla="*/ 581526 w 3021003"/>
                  <a:gd name="connsiteY35" fmla="*/ 1747762 h 2726054"/>
                  <a:gd name="connsiteX36" fmla="*/ 648202 w 3021003"/>
                  <a:gd name="connsiteY36" fmla="*/ 1585837 h 2726054"/>
                  <a:gd name="connsiteX37" fmla="*/ 635502 w 3021003"/>
                  <a:gd name="connsiteY37" fmla="*/ 1427087 h 2726054"/>
                  <a:gd name="connsiteX38" fmla="*/ 495802 w 3021003"/>
                  <a:gd name="connsiteY38" fmla="*/ 1290562 h 2726054"/>
                  <a:gd name="connsiteX39" fmla="*/ 610102 w 3021003"/>
                  <a:gd name="connsiteY39" fmla="*/ 890512 h 2726054"/>
                  <a:gd name="connsiteX40" fmla="*/ 752976 w 3021003"/>
                  <a:gd name="connsiteY40" fmla="*/ 719063 h 2726054"/>
                  <a:gd name="connsiteX0" fmla="*/ 752976 w 3021003"/>
                  <a:gd name="connsiteY0" fmla="*/ 719063 h 2726054"/>
                  <a:gd name="connsiteX1" fmla="*/ 867277 w 3021003"/>
                  <a:gd name="connsiteY1" fmla="*/ 566662 h 2726054"/>
                  <a:gd name="connsiteX2" fmla="*/ 924427 w 3021003"/>
                  <a:gd name="connsiteY2" fmla="*/ 493637 h 2726054"/>
                  <a:gd name="connsiteX3" fmla="*/ 1010151 w 3021003"/>
                  <a:gd name="connsiteY3" fmla="*/ 417439 h 2726054"/>
                  <a:gd name="connsiteX4" fmla="*/ 1213352 w 3021003"/>
                  <a:gd name="connsiteY4" fmla="*/ 312663 h 2726054"/>
                  <a:gd name="connsiteX5" fmla="*/ 1356227 w 3021003"/>
                  <a:gd name="connsiteY5" fmla="*/ 350763 h 2726054"/>
                  <a:gd name="connsiteX6" fmla="*/ 1486402 w 3021003"/>
                  <a:gd name="connsiteY6" fmla="*/ 319013 h 2726054"/>
                  <a:gd name="connsiteX7" fmla="*/ 1899152 w 3021003"/>
                  <a:gd name="connsiteY7" fmla="*/ 223763 h 2726054"/>
                  <a:gd name="connsiteX8" fmla="*/ 2057901 w 3021003"/>
                  <a:gd name="connsiteY8" fmla="*/ 220590 h 2726054"/>
                  <a:gd name="connsiteX9" fmla="*/ 2261101 w 3021003"/>
                  <a:gd name="connsiteY9" fmla="*/ 334889 h 2726054"/>
                  <a:gd name="connsiteX10" fmla="*/ 2438902 w 3021003"/>
                  <a:gd name="connsiteY10" fmla="*/ 423789 h 2726054"/>
                  <a:gd name="connsiteX11" fmla="*/ 2477002 w 3021003"/>
                  <a:gd name="connsiteY11" fmla="*/ 585714 h 2726054"/>
                  <a:gd name="connsiteX12" fmla="*/ 2591301 w 3021003"/>
                  <a:gd name="connsiteY12" fmla="*/ 642863 h 2726054"/>
                  <a:gd name="connsiteX13" fmla="*/ 2705602 w 3021003"/>
                  <a:gd name="connsiteY13" fmla="*/ 766689 h 2726054"/>
                  <a:gd name="connsiteX14" fmla="*/ 2715127 w 3021003"/>
                  <a:gd name="connsiteY14" fmla="*/ 919089 h 2726054"/>
                  <a:gd name="connsiteX15" fmla="*/ 2791327 w 3021003"/>
                  <a:gd name="connsiteY15" fmla="*/ 1014339 h 2726054"/>
                  <a:gd name="connsiteX16" fmla="*/ 2886577 w 3021003"/>
                  <a:gd name="connsiteY16" fmla="*/ 1052439 h 2726054"/>
                  <a:gd name="connsiteX17" fmla="*/ 3010401 w 3021003"/>
                  <a:gd name="connsiteY17" fmla="*/ 1404864 h 2726054"/>
                  <a:gd name="connsiteX18" fmla="*/ 2886576 w 3021003"/>
                  <a:gd name="connsiteY18" fmla="*/ 1481064 h 2726054"/>
                  <a:gd name="connsiteX19" fmla="*/ 3019926 w 3021003"/>
                  <a:gd name="connsiteY19" fmla="*/ 1576314 h 2726054"/>
                  <a:gd name="connsiteX20" fmla="*/ 2788150 w 3021003"/>
                  <a:gd name="connsiteY20" fmla="*/ 1681089 h 2726054"/>
                  <a:gd name="connsiteX21" fmla="*/ 2604000 w 3021003"/>
                  <a:gd name="connsiteY21" fmla="*/ 1890639 h 2726054"/>
                  <a:gd name="connsiteX22" fmla="*/ 2486526 w 3021003"/>
                  <a:gd name="connsiteY22" fmla="*/ 1985888 h 2726054"/>
                  <a:gd name="connsiteX23" fmla="*/ 2315076 w 3021003"/>
                  <a:gd name="connsiteY23" fmla="*/ 2052563 h 2726054"/>
                  <a:gd name="connsiteX24" fmla="*/ 2210301 w 3021003"/>
                  <a:gd name="connsiteY24" fmla="*/ 2243063 h 2726054"/>
                  <a:gd name="connsiteX25" fmla="*/ 2013451 w 3021003"/>
                  <a:gd name="connsiteY25" fmla="*/ 2252587 h 2726054"/>
                  <a:gd name="connsiteX26" fmla="*/ 1848351 w 3021003"/>
                  <a:gd name="connsiteY26" fmla="*/ 2309737 h 2726054"/>
                  <a:gd name="connsiteX27" fmla="*/ 1734051 w 3021003"/>
                  <a:gd name="connsiteY27" fmla="*/ 2176387 h 2726054"/>
                  <a:gd name="connsiteX28" fmla="*/ 1534026 w 3021003"/>
                  <a:gd name="connsiteY28" fmla="*/ 2157337 h 2726054"/>
                  <a:gd name="connsiteX29" fmla="*/ 1391151 w 3021003"/>
                  <a:gd name="connsiteY29" fmla="*/ 2233537 h 2726054"/>
                  <a:gd name="connsiteX30" fmla="*/ 1219701 w 3021003"/>
                  <a:gd name="connsiteY30" fmla="*/ 2185912 h 2726054"/>
                  <a:gd name="connsiteX31" fmla="*/ 1038726 w 3021003"/>
                  <a:gd name="connsiteY31" fmla="*/ 2176387 h 2726054"/>
                  <a:gd name="connsiteX32" fmla="*/ 1010151 w 3021003"/>
                  <a:gd name="connsiteY32" fmla="*/ 1985888 h 2726054"/>
                  <a:gd name="connsiteX33" fmla="*/ 867276 w 3021003"/>
                  <a:gd name="connsiteY33" fmla="*/ 1919212 h 2726054"/>
                  <a:gd name="connsiteX34" fmla="*/ 705351 w 3021003"/>
                  <a:gd name="connsiteY34" fmla="*/ 1776337 h 2726054"/>
                  <a:gd name="connsiteX35" fmla="*/ 581526 w 3021003"/>
                  <a:gd name="connsiteY35" fmla="*/ 1747762 h 2726054"/>
                  <a:gd name="connsiteX36" fmla="*/ 648202 w 3021003"/>
                  <a:gd name="connsiteY36" fmla="*/ 1585837 h 2726054"/>
                  <a:gd name="connsiteX37" fmla="*/ 635502 w 3021003"/>
                  <a:gd name="connsiteY37" fmla="*/ 1427087 h 2726054"/>
                  <a:gd name="connsiteX38" fmla="*/ 495802 w 3021003"/>
                  <a:gd name="connsiteY38" fmla="*/ 1290562 h 2726054"/>
                  <a:gd name="connsiteX39" fmla="*/ 610102 w 3021003"/>
                  <a:gd name="connsiteY39" fmla="*/ 890512 h 2726054"/>
                  <a:gd name="connsiteX40" fmla="*/ 752976 w 3021003"/>
                  <a:gd name="connsiteY40" fmla="*/ 719063 h 2726054"/>
                  <a:gd name="connsiteX0" fmla="*/ 752976 w 3021003"/>
                  <a:gd name="connsiteY0" fmla="*/ 719063 h 2726054"/>
                  <a:gd name="connsiteX1" fmla="*/ 867277 w 3021003"/>
                  <a:gd name="connsiteY1" fmla="*/ 566662 h 2726054"/>
                  <a:gd name="connsiteX2" fmla="*/ 924427 w 3021003"/>
                  <a:gd name="connsiteY2" fmla="*/ 493637 h 2726054"/>
                  <a:gd name="connsiteX3" fmla="*/ 1010151 w 3021003"/>
                  <a:gd name="connsiteY3" fmla="*/ 417439 h 2726054"/>
                  <a:gd name="connsiteX4" fmla="*/ 1213352 w 3021003"/>
                  <a:gd name="connsiteY4" fmla="*/ 312663 h 2726054"/>
                  <a:gd name="connsiteX5" fmla="*/ 1356227 w 3021003"/>
                  <a:gd name="connsiteY5" fmla="*/ 350763 h 2726054"/>
                  <a:gd name="connsiteX6" fmla="*/ 1486402 w 3021003"/>
                  <a:gd name="connsiteY6" fmla="*/ 319013 h 2726054"/>
                  <a:gd name="connsiteX7" fmla="*/ 1899152 w 3021003"/>
                  <a:gd name="connsiteY7" fmla="*/ 223763 h 2726054"/>
                  <a:gd name="connsiteX8" fmla="*/ 2057901 w 3021003"/>
                  <a:gd name="connsiteY8" fmla="*/ 220590 h 2726054"/>
                  <a:gd name="connsiteX9" fmla="*/ 2261101 w 3021003"/>
                  <a:gd name="connsiteY9" fmla="*/ 334889 h 2726054"/>
                  <a:gd name="connsiteX10" fmla="*/ 2438902 w 3021003"/>
                  <a:gd name="connsiteY10" fmla="*/ 423789 h 2726054"/>
                  <a:gd name="connsiteX11" fmla="*/ 2477002 w 3021003"/>
                  <a:gd name="connsiteY11" fmla="*/ 585714 h 2726054"/>
                  <a:gd name="connsiteX12" fmla="*/ 2591301 w 3021003"/>
                  <a:gd name="connsiteY12" fmla="*/ 642863 h 2726054"/>
                  <a:gd name="connsiteX13" fmla="*/ 2705602 w 3021003"/>
                  <a:gd name="connsiteY13" fmla="*/ 766689 h 2726054"/>
                  <a:gd name="connsiteX14" fmla="*/ 2715127 w 3021003"/>
                  <a:gd name="connsiteY14" fmla="*/ 919089 h 2726054"/>
                  <a:gd name="connsiteX15" fmla="*/ 2791327 w 3021003"/>
                  <a:gd name="connsiteY15" fmla="*/ 1014339 h 2726054"/>
                  <a:gd name="connsiteX16" fmla="*/ 2886577 w 3021003"/>
                  <a:gd name="connsiteY16" fmla="*/ 1052439 h 2726054"/>
                  <a:gd name="connsiteX17" fmla="*/ 3010401 w 3021003"/>
                  <a:gd name="connsiteY17" fmla="*/ 1404864 h 2726054"/>
                  <a:gd name="connsiteX18" fmla="*/ 2886576 w 3021003"/>
                  <a:gd name="connsiteY18" fmla="*/ 1481064 h 2726054"/>
                  <a:gd name="connsiteX19" fmla="*/ 3019926 w 3021003"/>
                  <a:gd name="connsiteY19" fmla="*/ 1576314 h 2726054"/>
                  <a:gd name="connsiteX20" fmla="*/ 2788150 w 3021003"/>
                  <a:gd name="connsiteY20" fmla="*/ 1681089 h 2726054"/>
                  <a:gd name="connsiteX21" fmla="*/ 2604000 w 3021003"/>
                  <a:gd name="connsiteY21" fmla="*/ 1890639 h 2726054"/>
                  <a:gd name="connsiteX22" fmla="*/ 2486526 w 3021003"/>
                  <a:gd name="connsiteY22" fmla="*/ 1985888 h 2726054"/>
                  <a:gd name="connsiteX23" fmla="*/ 2315076 w 3021003"/>
                  <a:gd name="connsiteY23" fmla="*/ 2052563 h 2726054"/>
                  <a:gd name="connsiteX24" fmla="*/ 2210301 w 3021003"/>
                  <a:gd name="connsiteY24" fmla="*/ 2243063 h 2726054"/>
                  <a:gd name="connsiteX25" fmla="*/ 2013451 w 3021003"/>
                  <a:gd name="connsiteY25" fmla="*/ 2252587 h 2726054"/>
                  <a:gd name="connsiteX26" fmla="*/ 1848351 w 3021003"/>
                  <a:gd name="connsiteY26" fmla="*/ 2309737 h 2726054"/>
                  <a:gd name="connsiteX27" fmla="*/ 1734051 w 3021003"/>
                  <a:gd name="connsiteY27" fmla="*/ 2176387 h 2726054"/>
                  <a:gd name="connsiteX28" fmla="*/ 1534026 w 3021003"/>
                  <a:gd name="connsiteY28" fmla="*/ 2157337 h 2726054"/>
                  <a:gd name="connsiteX29" fmla="*/ 1391151 w 3021003"/>
                  <a:gd name="connsiteY29" fmla="*/ 2233537 h 2726054"/>
                  <a:gd name="connsiteX30" fmla="*/ 1219701 w 3021003"/>
                  <a:gd name="connsiteY30" fmla="*/ 2185912 h 2726054"/>
                  <a:gd name="connsiteX31" fmla="*/ 1038726 w 3021003"/>
                  <a:gd name="connsiteY31" fmla="*/ 2176387 h 2726054"/>
                  <a:gd name="connsiteX32" fmla="*/ 1010151 w 3021003"/>
                  <a:gd name="connsiteY32" fmla="*/ 1985888 h 2726054"/>
                  <a:gd name="connsiteX33" fmla="*/ 867276 w 3021003"/>
                  <a:gd name="connsiteY33" fmla="*/ 1919212 h 2726054"/>
                  <a:gd name="connsiteX34" fmla="*/ 705351 w 3021003"/>
                  <a:gd name="connsiteY34" fmla="*/ 1776337 h 2726054"/>
                  <a:gd name="connsiteX35" fmla="*/ 581526 w 3021003"/>
                  <a:gd name="connsiteY35" fmla="*/ 1747762 h 2726054"/>
                  <a:gd name="connsiteX36" fmla="*/ 648202 w 3021003"/>
                  <a:gd name="connsiteY36" fmla="*/ 1585837 h 2726054"/>
                  <a:gd name="connsiteX37" fmla="*/ 635502 w 3021003"/>
                  <a:gd name="connsiteY37" fmla="*/ 1427087 h 2726054"/>
                  <a:gd name="connsiteX38" fmla="*/ 495802 w 3021003"/>
                  <a:gd name="connsiteY38" fmla="*/ 1290562 h 2726054"/>
                  <a:gd name="connsiteX39" fmla="*/ 610102 w 3021003"/>
                  <a:gd name="connsiteY39" fmla="*/ 890512 h 2726054"/>
                  <a:gd name="connsiteX40" fmla="*/ 752976 w 3021003"/>
                  <a:gd name="connsiteY40" fmla="*/ 719063 h 2726054"/>
                  <a:gd name="connsiteX0" fmla="*/ 752976 w 3021003"/>
                  <a:gd name="connsiteY0" fmla="*/ 719063 h 2726054"/>
                  <a:gd name="connsiteX1" fmla="*/ 867277 w 3021003"/>
                  <a:gd name="connsiteY1" fmla="*/ 566662 h 2726054"/>
                  <a:gd name="connsiteX2" fmla="*/ 924427 w 3021003"/>
                  <a:gd name="connsiteY2" fmla="*/ 493637 h 2726054"/>
                  <a:gd name="connsiteX3" fmla="*/ 1010151 w 3021003"/>
                  <a:gd name="connsiteY3" fmla="*/ 417439 h 2726054"/>
                  <a:gd name="connsiteX4" fmla="*/ 1213352 w 3021003"/>
                  <a:gd name="connsiteY4" fmla="*/ 312663 h 2726054"/>
                  <a:gd name="connsiteX5" fmla="*/ 1356227 w 3021003"/>
                  <a:gd name="connsiteY5" fmla="*/ 350763 h 2726054"/>
                  <a:gd name="connsiteX6" fmla="*/ 1486402 w 3021003"/>
                  <a:gd name="connsiteY6" fmla="*/ 319013 h 2726054"/>
                  <a:gd name="connsiteX7" fmla="*/ 1899152 w 3021003"/>
                  <a:gd name="connsiteY7" fmla="*/ 223763 h 2726054"/>
                  <a:gd name="connsiteX8" fmla="*/ 2057901 w 3021003"/>
                  <a:gd name="connsiteY8" fmla="*/ 220590 h 2726054"/>
                  <a:gd name="connsiteX9" fmla="*/ 2261101 w 3021003"/>
                  <a:gd name="connsiteY9" fmla="*/ 334889 h 2726054"/>
                  <a:gd name="connsiteX10" fmla="*/ 2438902 w 3021003"/>
                  <a:gd name="connsiteY10" fmla="*/ 423789 h 2726054"/>
                  <a:gd name="connsiteX11" fmla="*/ 2477002 w 3021003"/>
                  <a:gd name="connsiteY11" fmla="*/ 585714 h 2726054"/>
                  <a:gd name="connsiteX12" fmla="*/ 2591301 w 3021003"/>
                  <a:gd name="connsiteY12" fmla="*/ 642863 h 2726054"/>
                  <a:gd name="connsiteX13" fmla="*/ 2705602 w 3021003"/>
                  <a:gd name="connsiteY13" fmla="*/ 766689 h 2726054"/>
                  <a:gd name="connsiteX14" fmla="*/ 2715127 w 3021003"/>
                  <a:gd name="connsiteY14" fmla="*/ 919089 h 2726054"/>
                  <a:gd name="connsiteX15" fmla="*/ 2791327 w 3021003"/>
                  <a:gd name="connsiteY15" fmla="*/ 1014339 h 2726054"/>
                  <a:gd name="connsiteX16" fmla="*/ 2886577 w 3021003"/>
                  <a:gd name="connsiteY16" fmla="*/ 1052439 h 2726054"/>
                  <a:gd name="connsiteX17" fmla="*/ 3010401 w 3021003"/>
                  <a:gd name="connsiteY17" fmla="*/ 1404864 h 2726054"/>
                  <a:gd name="connsiteX18" fmla="*/ 2886576 w 3021003"/>
                  <a:gd name="connsiteY18" fmla="*/ 1481064 h 2726054"/>
                  <a:gd name="connsiteX19" fmla="*/ 3019926 w 3021003"/>
                  <a:gd name="connsiteY19" fmla="*/ 1576314 h 2726054"/>
                  <a:gd name="connsiteX20" fmla="*/ 2788150 w 3021003"/>
                  <a:gd name="connsiteY20" fmla="*/ 1681089 h 2726054"/>
                  <a:gd name="connsiteX21" fmla="*/ 2604000 w 3021003"/>
                  <a:gd name="connsiteY21" fmla="*/ 1890639 h 2726054"/>
                  <a:gd name="connsiteX22" fmla="*/ 2486526 w 3021003"/>
                  <a:gd name="connsiteY22" fmla="*/ 1985888 h 2726054"/>
                  <a:gd name="connsiteX23" fmla="*/ 2315076 w 3021003"/>
                  <a:gd name="connsiteY23" fmla="*/ 2052563 h 2726054"/>
                  <a:gd name="connsiteX24" fmla="*/ 2210301 w 3021003"/>
                  <a:gd name="connsiteY24" fmla="*/ 2243063 h 2726054"/>
                  <a:gd name="connsiteX25" fmla="*/ 2013451 w 3021003"/>
                  <a:gd name="connsiteY25" fmla="*/ 2252587 h 2726054"/>
                  <a:gd name="connsiteX26" fmla="*/ 1848351 w 3021003"/>
                  <a:gd name="connsiteY26" fmla="*/ 2309737 h 2726054"/>
                  <a:gd name="connsiteX27" fmla="*/ 1734051 w 3021003"/>
                  <a:gd name="connsiteY27" fmla="*/ 2176387 h 2726054"/>
                  <a:gd name="connsiteX28" fmla="*/ 1534026 w 3021003"/>
                  <a:gd name="connsiteY28" fmla="*/ 2157337 h 2726054"/>
                  <a:gd name="connsiteX29" fmla="*/ 1391151 w 3021003"/>
                  <a:gd name="connsiteY29" fmla="*/ 2233537 h 2726054"/>
                  <a:gd name="connsiteX30" fmla="*/ 1219701 w 3021003"/>
                  <a:gd name="connsiteY30" fmla="*/ 2185912 h 2726054"/>
                  <a:gd name="connsiteX31" fmla="*/ 1038726 w 3021003"/>
                  <a:gd name="connsiteY31" fmla="*/ 2176387 h 2726054"/>
                  <a:gd name="connsiteX32" fmla="*/ 1010151 w 3021003"/>
                  <a:gd name="connsiteY32" fmla="*/ 1985888 h 2726054"/>
                  <a:gd name="connsiteX33" fmla="*/ 867276 w 3021003"/>
                  <a:gd name="connsiteY33" fmla="*/ 1919212 h 2726054"/>
                  <a:gd name="connsiteX34" fmla="*/ 705351 w 3021003"/>
                  <a:gd name="connsiteY34" fmla="*/ 1776337 h 2726054"/>
                  <a:gd name="connsiteX35" fmla="*/ 581526 w 3021003"/>
                  <a:gd name="connsiteY35" fmla="*/ 1747762 h 2726054"/>
                  <a:gd name="connsiteX36" fmla="*/ 648202 w 3021003"/>
                  <a:gd name="connsiteY36" fmla="*/ 1585837 h 2726054"/>
                  <a:gd name="connsiteX37" fmla="*/ 635502 w 3021003"/>
                  <a:gd name="connsiteY37" fmla="*/ 1427087 h 2726054"/>
                  <a:gd name="connsiteX38" fmla="*/ 495802 w 3021003"/>
                  <a:gd name="connsiteY38" fmla="*/ 1290562 h 2726054"/>
                  <a:gd name="connsiteX39" fmla="*/ 610102 w 3021003"/>
                  <a:gd name="connsiteY39" fmla="*/ 890512 h 2726054"/>
                  <a:gd name="connsiteX40" fmla="*/ 752976 w 3021003"/>
                  <a:gd name="connsiteY40" fmla="*/ 719063 h 2726054"/>
                  <a:gd name="connsiteX0" fmla="*/ 752976 w 3021003"/>
                  <a:gd name="connsiteY0" fmla="*/ 719063 h 2726054"/>
                  <a:gd name="connsiteX1" fmla="*/ 867277 w 3021003"/>
                  <a:gd name="connsiteY1" fmla="*/ 566662 h 2726054"/>
                  <a:gd name="connsiteX2" fmla="*/ 924427 w 3021003"/>
                  <a:gd name="connsiteY2" fmla="*/ 493637 h 2726054"/>
                  <a:gd name="connsiteX3" fmla="*/ 1010151 w 3021003"/>
                  <a:gd name="connsiteY3" fmla="*/ 417439 h 2726054"/>
                  <a:gd name="connsiteX4" fmla="*/ 1213352 w 3021003"/>
                  <a:gd name="connsiteY4" fmla="*/ 312663 h 2726054"/>
                  <a:gd name="connsiteX5" fmla="*/ 1356227 w 3021003"/>
                  <a:gd name="connsiteY5" fmla="*/ 350763 h 2726054"/>
                  <a:gd name="connsiteX6" fmla="*/ 1486402 w 3021003"/>
                  <a:gd name="connsiteY6" fmla="*/ 319013 h 2726054"/>
                  <a:gd name="connsiteX7" fmla="*/ 1899152 w 3021003"/>
                  <a:gd name="connsiteY7" fmla="*/ 223763 h 2726054"/>
                  <a:gd name="connsiteX8" fmla="*/ 2057901 w 3021003"/>
                  <a:gd name="connsiteY8" fmla="*/ 220590 h 2726054"/>
                  <a:gd name="connsiteX9" fmla="*/ 2261101 w 3021003"/>
                  <a:gd name="connsiteY9" fmla="*/ 334889 h 2726054"/>
                  <a:gd name="connsiteX10" fmla="*/ 2438902 w 3021003"/>
                  <a:gd name="connsiteY10" fmla="*/ 423789 h 2726054"/>
                  <a:gd name="connsiteX11" fmla="*/ 2477002 w 3021003"/>
                  <a:gd name="connsiteY11" fmla="*/ 585714 h 2726054"/>
                  <a:gd name="connsiteX12" fmla="*/ 2591301 w 3021003"/>
                  <a:gd name="connsiteY12" fmla="*/ 642863 h 2726054"/>
                  <a:gd name="connsiteX13" fmla="*/ 2705602 w 3021003"/>
                  <a:gd name="connsiteY13" fmla="*/ 766689 h 2726054"/>
                  <a:gd name="connsiteX14" fmla="*/ 2715127 w 3021003"/>
                  <a:gd name="connsiteY14" fmla="*/ 919089 h 2726054"/>
                  <a:gd name="connsiteX15" fmla="*/ 2791327 w 3021003"/>
                  <a:gd name="connsiteY15" fmla="*/ 1014339 h 2726054"/>
                  <a:gd name="connsiteX16" fmla="*/ 2886577 w 3021003"/>
                  <a:gd name="connsiteY16" fmla="*/ 1052439 h 2726054"/>
                  <a:gd name="connsiteX17" fmla="*/ 3010401 w 3021003"/>
                  <a:gd name="connsiteY17" fmla="*/ 1404864 h 2726054"/>
                  <a:gd name="connsiteX18" fmla="*/ 2886576 w 3021003"/>
                  <a:gd name="connsiteY18" fmla="*/ 1481064 h 2726054"/>
                  <a:gd name="connsiteX19" fmla="*/ 3019926 w 3021003"/>
                  <a:gd name="connsiteY19" fmla="*/ 1576314 h 2726054"/>
                  <a:gd name="connsiteX20" fmla="*/ 2788150 w 3021003"/>
                  <a:gd name="connsiteY20" fmla="*/ 1681089 h 2726054"/>
                  <a:gd name="connsiteX21" fmla="*/ 2604000 w 3021003"/>
                  <a:gd name="connsiteY21" fmla="*/ 1890639 h 2726054"/>
                  <a:gd name="connsiteX22" fmla="*/ 2486526 w 3021003"/>
                  <a:gd name="connsiteY22" fmla="*/ 1985888 h 2726054"/>
                  <a:gd name="connsiteX23" fmla="*/ 2315076 w 3021003"/>
                  <a:gd name="connsiteY23" fmla="*/ 2052563 h 2726054"/>
                  <a:gd name="connsiteX24" fmla="*/ 2210301 w 3021003"/>
                  <a:gd name="connsiteY24" fmla="*/ 2243063 h 2726054"/>
                  <a:gd name="connsiteX25" fmla="*/ 2013451 w 3021003"/>
                  <a:gd name="connsiteY25" fmla="*/ 2252587 h 2726054"/>
                  <a:gd name="connsiteX26" fmla="*/ 1848351 w 3021003"/>
                  <a:gd name="connsiteY26" fmla="*/ 2309737 h 2726054"/>
                  <a:gd name="connsiteX27" fmla="*/ 1734051 w 3021003"/>
                  <a:gd name="connsiteY27" fmla="*/ 2176387 h 2726054"/>
                  <a:gd name="connsiteX28" fmla="*/ 1534026 w 3021003"/>
                  <a:gd name="connsiteY28" fmla="*/ 2157337 h 2726054"/>
                  <a:gd name="connsiteX29" fmla="*/ 1391151 w 3021003"/>
                  <a:gd name="connsiteY29" fmla="*/ 2233537 h 2726054"/>
                  <a:gd name="connsiteX30" fmla="*/ 1219701 w 3021003"/>
                  <a:gd name="connsiteY30" fmla="*/ 2185912 h 2726054"/>
                  <a:gd name="connsiteX31" fmla="*/ 1038726 w 3021003"/>
                  <a:gd name="connsiteY31" fmla="*/ 2176387 h 2726054"/>
                  <a:gd name="connsiteX32" fmla="*/ 1010151 w 3021003"/>
                  <a:gd name="connsiteY32" fmla="*/ 1985888 h 2726054"/>
                  <a:gd name="connsiteX33" fmla="*/ 867276 w 3021003"/>
                  <a:gd name="connsiteY33" fmla="*/ 1919212 h 2726054"/>
                  <a:gd name="connsiteX34" fmla="*/ 705351 w 3021003"/>
                  <a:gd name="connsiteY34" fmla="*/ 1776337 h 2726054"/>
                  <a:gd name="connsiteX35" fmla="*/ 581526 w 3021003"/>
                  <a:gd name="connsiteY35" fmla="*/ 1747762 h 2726054"/>
                  <a:gd name="connsiteX36" fmla="*/ 648202 w 3021003"/>
                  <a:gd name="connsiteY36" fmla="*/ 1585837 h 2726054"/>
                  <a:gd name="connsiteX37" fmla="*/ 635502 w 3021003"/>
                  <a:gd name="connsiteY37" fmla="*/ 1427087 h 2726054"/>
                  <a:gd name="connsiteX38" fmla="*/ 495802 w 3021003"/>
                  <a:gd name="connsiteY38" fmla="*/ 1290562 h 2726054"/>
                  <a:gd name="connsiteX39" fmla="*/ 610102 w 3021003"/>
                  <a:gd name="connsiteY39" fmla="*/ 890512 h 2726054"/>
                  <a:gd name="connsiteX40" fmla="*/ 752976 w 3021003"/>
                  <a:gd name="connsiteY40" fmla="*/ 719063 h 2726054"/>
                  <a:gd name="connsiteX0" fmla="*/ 752976 w 3231666"/>
                  <a:gd name="connsiteY0" fmla="*/ 719063 h 2726054"/>
                  <a:gd name="connsiteX1" fmla="*/ 867277 w 3231666"/>
                  <a:gd name="connsiteY1" fmla="*/ 566662 h 2726054"/>
                  <a:gd name="connsiteX2" fmla="*/ 924427 w 3231666"/>
                  <a:gd name="connsiteY2" fmla="*/ 493637 h 2726054"/>
                  <a:gd name="connsiteX3" fmla="*/ 1010151 w 3231666"/>
                  <a:gd name="connsiteY3" fmla="*/ 417439 h 2726054"/>
                  <a:gd name="connsiteX4" fmla="*/ 1213352 w 3231666"/>
                  <a:gd name="connsiteY4" fmla="*/ 312663 h 2726054"/>
                  <a:gd name="connsiteX5" fmla="*/ 1356227 w 3231666"/>
                  <a:gd name="connsiteY5" fmla="*/ 350763 h 2726054"/>
                  <a:gd name="connsiteX6" fmla="*/ 1486402 w 3231666"/>
                  <a:gd name="connsiteY6" fmla="*/ 319013 h 2726054"/>
                  <a:gd name="connsiteX7" fmla="*/ 1899152 w 3231666"/>
                  <a:gd name="connsiteY7" fmla="*/ 223763 h 2726054"/>
                  <a:gd name="connsiteX8" fmla="*/ 2057901 w 3231666"/>
                  <a:gd name="connsiteY8" fmla="*/ 220590 h 2726054"/>
                  <a:gd name="connsiteX9" fmla="*/ 2261101 w 3231666"/>
                  <a:gd name="connsiteY9" fmla="*/ 334889 h 2726054"/>
                  <a:gd name="connsiteX10" fmla="*/ 2438902 w 3231666"/>
                  <a:gd name="connsiteY10" fmla="*/ 423789 h 2726054"/>
                  <a:gd name="connsiteX11" fmla="*/ 2477002 w 3231666"/>
                  <a:gd name="connsiteY11" fmla="*/ 585714 h 2726054"/>
                  <a:gd name="connsiteX12" fmla="*/ 2591301 w 3231666"/>
                  <a:gd name="connsiteY12" fmla="*/ 642863 h 2726054"/>
                  <a:gd name="connsiteX13" fmla="*/ 2705602 w 3231666"/>
                  <a:gd name="connsiteY13" fmla="*/ 766689 h 2726054"/>
                  <a:gd name="connsiteX14" fmla="*/ 2715127 w 3231666"/>
                  <a:gd name="connsiteY14" fmla="*/ 919089 h 2726054"/>
                  <a:gd name="connsiteX15" fmla="*/ 2791327 w 3231666"/>
                  <a:gd name="connsiteY15" fmla="*/ 1014339 h 2726054"/>
                  <a:gd name="connsiteX16" fmla="*/ 2886577 w 3231666"/>
                  <a:gd name="connsiteY16" fmla="*/ 1052439 h 2726054"/>
                  <a:gd name="connsiteX17" fmla="*/ 3010401 w 3231666"/>
                  <a:gd name="connsiteY17" fmla="*/ 1404864 h 2726054"/>
                  <a:gd name="connsiteX18" fmla="*/ 2886576 w 3231666"/>
                  <a:gd name="connsiteY18" fmla="*/ 1481064 h 2726054"/>
                  <a:gd name="connsiteX19" fmla="*/ 3019926 w 3231666"/>
                  <a:gd name="connsiteY19" fmla="*/ 1576314 h 2726054"/>
                  <a:gd name="connsiteX20" fmla="*/ 2788150 w 3231666"/>
                  <a:gd name="connsiteY20" fmla="*/ 1681089 h 2726054"/>
                  <a:gd name="connsiteX21" fmla="*/ 2604000 w 3231666"/>
                  <a:gd name="connsiteY21" fmla="*/ 1890639 h 2726054"/>
                  <a:gd name="connsiteX22" fmla="*/ 2486526 w 3231666"/>
                  <a:gd name="connsiteY22" fmla="*/ 1985888 h 2726054"/>
                  <a:gd name="connsiteX23" fmla="*/ 2315076 w 3231666"/>
                  <a:gd name="connsiteY23" fmla="*/ 2052563 h 2726054"/>
                  <a:gd name="connsiteX24" fmla="*/ 2210301 w 3231666"/>
                  <a:gd name="connsiteY24" fmla="*/ 2243063 h 2726054"/>
                  <a:gd name="connsiteX25" fmla="*/ 2013451 w 3231666"/>
                  <a:gd name="connsiteY25" fmla="*/ 2252587 h 2726054"/>
                  <a:gd name="connsiteX26" fmla="*/ 1848351 w 3231666"/>
                  <a:gd name="connsiteY26" fmla="*/ 2309737 h 2726054"/>
                  <a:gd name="connsiteX27" fmla="*/ 1734051 w 3231666"/>
                  <a:gd name="connsiteY27" fmla="*/ 2176387 h 2726054"/>
                  <a:gd name="connsiteX28" fmla="*/ 1534026 w 3231666"/>
                  <a:gd name="connsiteY28" fmla="*/ 2157337 h 2726054"/>
                  <a:gd name="connsiteX29" fmla="*/ 1391151 w 3231666"/>
                  <a:gd name="connsiteY29" fmla="*/ 2233537 h 2726054"/>
                  <a:gd name="connsiteX30" fmla="*/ 1219701 w 3231666"/>
                  <a:gd name="connsiteY30" fmla="*/ 2185912 h 2726054"/>
                  <a:gd name="connsiteX31" fmla="*/ 1038726 w 3231666"/>
                  <a:gd name="connsiteY31" fmla="*/ 2176387 h 2726054"/>
                  <a:gd name="connsiteX32" fmla="*/ 1010151 w 3231666"/>
                  <a:gd name="connsiteY32" fmla="*/ 1985888 h 2726054"/>
                  <a:gd name="connsiteX33" fmla="*/ 867276 w 3231666"/>
                  <a:gd name="connsiteY33" fmla="*/ 1919212 h 2726054"/>
                  <a:gd name="connsiteX34" fmla="*/ 705351 w 3231666"/>
                  <a:gd name="connsiteY34" fmla="*/ 1776337 h 2726054"/>
                  <a:gd name="connsiteX35" fmla="*/ 581526 w 3231666"/>
                  <a:gd name="connsiteY35" fmla="*/ 1747762 h 2726054"/>
                  <a:gd name="connsiteX36" fmla="*/ 648202 w 3231666"/>
                  <a:gd name="connsiteY36" fmla="*/ 1585837 h 2726054"/>
                  <a:gd name="connsiteX37" fmla="*/ 635502 w 3231666"/>
                  <a:gd name="connsiteY37" fmla="*/ 1427087 h 2726054"/>
                  <a:gd name="connsiteX38" fmla="*/ 495802 w 3231666"/>
                  <a:gd name="connsiteY38" fmla="*/ 1290562 h 2726054"/>
                  <a:gd name="connsiteX39" fmla="*/ 610102 w 3231666"/>
                  <a:gd name="connsiteY39" fmla="*/ 890512 h 2726054"/>
                  <a:gd name="connsiteX40" fmla="*/ 752976 w 3231666"/>
                  <a:gd name="connsiteY40" fmla="*/ 719063 h 2726054"/>
                  <a:gd name="connsiteX0" fmla="*/ 752976 w 3231666"/>
                  <a:gd name="connsiteY0" fmla="*/ 719063 h 2726054"/>
                  <a:gd name="connsiteX1" fmla="*/ 867277 w 3231666"/>
                  <a:gd name="connsiteY1" fmla="*/ 566662 h 2726054"/>
                  <a:gd name="connsiteX2" fmla="*/ 924427 w 3231666"/>
                  <a:gd name="connsiteY2" fmla="*/ 493637 h 2726054"/>
                  <a:gd name="connsiteX3" fmla="*/ 1010151 w 3231666"/>
                  <a:gd name="connsiteY3" fmla="*/ 417439 h 2726054"/>
                  <a:gd name="connsiteX4" fmla="*/ 1213352 w 3231666"/>
                  <a:gd name="connsiteY4" fmla="*/ 312663 h 2726054"/>
                  <a:gd name="connsiteX5" fmla="*/ 1356227 w 3231666"/>
                  <a:gd name="connsiteY5" fmla="*/ 350763 h 2726054"/>
                  <a:gd name="connsiteX6" fmla="*/ 1486402 w 3231666"/>
                  <a:gd name="connsiteY6" fmla="*/ 319013 h 2726054"/>
                  <a:gd name="connsiteX7" fmla="*/ 1899152 w 3231666"/>
                  <a:gd name="connsiteY7" fmla="*/ 223763 h 2726054"/>
                  <a:gd name="connsiteX8" fmla="*/ 2057901 w 3231666"/>
                  <a:gd name="connsiteY8" fmla="*/ 220590 h 2726054"/>
                  <a:gd name="connsiteX9" fmla="*/ 2261101 w 3231666"/>
                  <a:gd name="connsiteY9" fmla="*/ 334889 h 2726054"/>
                  <a:gd name="connsiteX10" fmla="*/ 2438902 w 3231666"/>
                  <a:gd name="connsiteY10" fmla="*/ 423789 h 2726054"/>
                  <a:gd name="connsiteX11" fmla="*/ 2477002 w 3231666"/>
                  <a:gd name="connsiteY11" fmla="*/ 585714 h 2726054"/>
                  <a:gd name="connsiteX12" fmla="*/ 2591301 w 3231666"/>
                  <a:gd name="connsiteY12" fmla="*/ 642863 h 2726054"/>
                  <a:gd name="connsiteX13" fmla="*/ 2705602 w 3231666"/>
                  <a:gd name="connsiteY13" fmla="*/ 766689 h 2726054"/>
                  <a:gd name="connsiteX14" fmla="*/ 2715127 w 3231666"/>
                  <a:gd name="connsiteY14" fmla="*/ 919089 h 2726054"/>
                  <a:gd name="connsiteX15" fmla="*/ 2791327 w 3231666"/>
                  <a:gd name="connsiteY15" fmla="*/ 1014339 h 2726054"/>
                  <a:gd name="connsiteX16" fmla="*/ 2886577 w 3231666"/>
                  <a:gd name="connsiteY16" fmla="*/ 1052439 h 2726054"/>
                  <a:gd name="connsiteX17" fmla="*/ 3010401 w 3231666"/>
                  <a:gd name="connsiteY17" fmla="*/ 1404864 h 2726054"/>
                  <a:gd name="connsiteX18" fmla="*/ 2886576 w 3231666"/>
                  <a:gd name="connsiteY18" fmla="*/ 1481064 h 2726054"/>
                  <a:gd name="connsiteX19" fmla="*/ 3019926 w 3231666"/>
                  <a:gd name="connsiteY19" fmla="*/ 1576314 h 2726054"/>
                  <a:gd name="connsiteX20" fmla="*/ 2788150 w 3231666"/>
                  <a:gd name="connsiteY20" fmla="*/ 1681089 h 2726054"/>
                  <a:gd name="connsiteX21" fmla="*/ 2604000 w 3231666"/>
                  <a:gd name="connsiteY21" fmla="*/ 1890639 h 2726054"/>
                  <a:gd name="connsiteX22" fmla="*/ 2486526 w 3231666"/>
                  <a:gd name="connsiteY22" fmla="*/ 1985888 h 2726054"/>
                  <a:gd name="connsiteX23" fmla="*/ 2315076 w 3231666"/>
                  <a:gd name="connsiteY23" fmla="*/ 2052563 h 2726054"/>
                  <a:gd name="connsiteX24" fmla="*/ 2210301 w 3231666"/>
                  <a:gd name="connsiteY24" fmla="*/ 2243063 h 2726054"/>
                  <a:gd name="connsiteX25" fmla="*/ 2013451 w 3231666"/>
                  <a:gd name="connsiteY25" fmla="*/ 2252587 h 2726054"/>
                  <a:gd name="connsiteX26" fmla="*/ 1848351 w 3231666"/>
                  <a:gd name="connsiteY26" fmla="*/ 2309737 h 2726054"/>
                  <a:gd name="connsiteX27" fmla="*/ 1734051 w 3231666"/>
                  <a:gd name="connsiteY27" fmla="*/ 2176387 h 2726054"/>
                  <a:gd name="connsiteX28" fmla="*/ 1534026 w 3231666"/>
                  <a:gd name="connsiteY28" fmla="*/ 2157337 h 2726054"/>
                  <a:gd name="connsiteX29" fmla="*/ 1391151 w 3231666"/>
                  <a:gd name="connsiteY29" fmla="*/ 2233537 h 2726054"/>
                  <a:gd name="connsiteX30" fmla="*/ 1219701 w 3231666"/>
                  <a:gd name="connsiteY30" fmla="*/ 2185912 h 2726054"/>
                  <a:gd name="connsiteX31" fmla="*/ 1038726 w 3231666"/>
                  <a:gd name="connsiteY31" fmla="*/ 2176387 h 2726054"/>
                  <a:gd name="connsiteX32" fmla="*/ 1010151 w 3231666"/>
                  <a:gd name="connsiteY32" fmla="*/ 1985888 h 2726054"/>
                  <a:gd name="connsiteX33" fmla="*/ 867276 w 3231666"/>
                  <a:gd name="connsiteY33" fmla="*/ 1919212 h 2726054"/>
                  <a:gd name="connsiteX34" fmla="*/ 705351 w 3231666"/>
                  <a:gd name="connsiteY34" fmla="*/ 1776337 h 2726054"/>
                  <a:gd name="connsiteX35" fmla="*/ 581526 w 3231666"/>
                  <a:gd name="connsiteY35" fmla="*/ 1747762 h 2726054"/>
                  <a:gd name="connsiteX36" fmla="*/ 648202 w 3231666"/>
                  <a:gd name="connsiteY36" fmla="*/ 1585837 h 2726054"/>
                  <a:gd name="connsiteX37" fmla="*/ 635502 w 3231666"/>
                  <a:gd name="connsiteY37" fmla="*/ 1427087 h 2726054"/>
                  <a:gd name="connsiteX38" fmla="*/ 495802 w 3231666"/>
                  <a:gd name="connsiteY38" fmla="*/ 1290562 h 2726054"/>
                  <a:gd name="connsiteX39" fmla="*/ 610102 w 3231666"/>
                  <a:gd name="connsiteY39" fmla="*/ 890512 h 2726054"/>
                  <a:gd name="connsiteX40" fmla="*/ 752976 w 3231666"/>
                  <a:gd name="connsiteY40" fmla="*/ 719063 h 2726054"/>
                  <a:gd name="connsiteX0" fmla="*/ 752976 w 3231666"/>
                  <a:gd name="connsiteY0" fmla="*/ 719063 h 2726054"/>
                  <a:gd name="connsiteX1" fmla="*/ 867277 w 3231666"/>
                  <a:gd name="connsiteY1" fmla="*/ 566662 h 2726054"/>
                  <a:gd name="connsiteX2" fmla="*/ 924427 w 3231666"/>
                  <a:gd name="connsiteY2" fmla="*/ 493637 h 2726054"/>
                  <a:gd name="connsiteX3" fmla="*/ 1010151 w 3231666"/>
                  <a:gd name="connsiteY3" fmla="*/ 417439 h 2726054"/>
                  <a:gd name="connsiteX4" fmla="*/ 1213352 w 3231666"/>
                  <a:gd name="connsiteY4" fmla="*/ 312663 h 2726054"/>
                  <a:gd name="connsiteX5" fmla="*/ 1356227 w 3231666"/>
                  <a:gd name="connsiteY5" fmla="*/ 350763 h 2726054"/>
                  <a:gd name="connsiteX6" fmla="*/ 1486402 w 3231666"/>
                  <a:gd name="connsiteY6" fmla="*/ 319013 h 2726054"/>
                  <a:gd name="connsiteX7" fmla="*/ 1899152 w 3231666"/>
                  <a:gd name="connsiteY7" fmla="*/ 223763 h 2726054"/>
                  <a:gd name="connsiteX8" fmla="*/ 2057901 w 3231666"/>
                  <a:gd name="connsiteY8" fmla="*/ 220590 h 2726054"/>
                  <a:gd name="connsiteX9" fmla="*/ 2261101 w 3231666"/>
                  <a:gd name="connsiteY9" fmla="*/ 334889 h 2726054"/>
                  <a:gd name="connsiteX10" fmla="*/ 2438902 w 3231666"/>
                  <a:gd name="connsiteY10" fmla="*/ 423789 h 2726054"/>
                  <a:gd name="connsiteX11" fmla="*/ 2477002 w 3231666"/>
                  <a:gd name="connsiteY11" fmla="*/ 585714 h 2726054"/>
                  <a:gd name="connsiteX12" fmla="*/ 2591301 w 3231666"/>
                  <a:gd name="connsiteY12" fmla="*/ 642863 h 2726054"/>
                  <a:gd name="connsiteX13" fmla="*/ 2705602 w 3231666"/>
                  <a:gd name="connsiteY13" fmla="*/ 766689 h 2726054"/>
                  <a:gd name="connsiteX14" fmla="*/ 2715127 w 3231666"/>
                  <a:gd name="connsiteY14" fmla="*/ 919089 h 2726054"/>
                  <a:gd name="connsiteX15" fmla="*/ 2804027 w 3231666"/>
                  <a:gd name="connsiteY15" fmla="*/ 982589 h 2726054"/>
                  <a:gd name="connsiteX16" fmla="*/ 2886577 w 3231666"/>
                  <a:gd name="connsiteY16" fmla="*/ 1052439 h 2726054"/>
                  <a:gd name="connsiteX17" fmla="*/ 3010401 w 3231666"/>
                  <a:gd name="connsiteY17" fmla="*/ 1404864 h 2726054"/>
                  <a:gd name="connsiteX18" fmla="*/ 2886576 w 3231666"/>
                  <a:gd name="connsiteY18" fmla="*/ 1481064 h 2726054"/>
                  <a:gd name="connsiteX19" fmla="*/ 3019926 w 3231666"/>
                  <a:gd name="connsiteY19" fmla="*/ 1576314 h 2726054"/>
                  <a:gd name="connsiteX20" fmla="*/ 2788150 w 3231666"/>
                  <a:gd name="connsiteY20" fmla="*/ 1681089 h 2726054"/>
                  <a:gd name="connsiteX21" fmla="*/ 2604000 w 3231666"/>
                  <a:gd name="connsiteY21" fmla="*/ 1890639 h 2726054"/>
                  <a:gd name="connsiteX22" fmla="*/ 2486526 w 3231666"/>
                  <a:gd name="connsiteY22" fmla="*/ 1985888 h 2726054"/>
                  <a:gd name="connsiteX23" fmla="*/ 2315076 w 3231666"/>
                  <a:gd name="connsiteY23" fmla="*/ 2052563 h 2726054"/>
                  <a:gd name="connsiteX24" fmla="*/ 2210301 w 3231666"/>
                  <a:gd name="connsiteY24" fmla="*/ 2243063 h 2726054"/>
                  <a:gd name="connsiteX25" fmla="*/ 2013451 w 3231666"/>
                  <a:gd name="connsiteY25" fmla="*/ 2252587 h 2726054"/>
                  <a:gd name="connsiteX26" fmla="*/ 1848351 w 3231666"/>
                  <a:gd name="connsiteY26" fmla="*/ 2309737 h 2726054"/>
                  <a:gd name="connsiteX27" fmla="*/ 1734051 w 3231666"/>
                  <a:gd name="connsiteY27" fmla="*/ 2176387 h 2726054"/>
                  <a:gd name="connsiteX28" fmla="*/ 1534026 w 3231666"/>
                  <a:gd name="connsiteY28" fmla="*/ 2157337 h 2726054"/>
                  <a:gd name="connsiteX29" fmla="*/ 1391151 w 3231666"/>
                  <a:gd name="connsiteY29" fmla="*/ 2233537 h 2726054"/>
                  <a:gd name="connsiteX30" fmla="*/ 1219701 w 3231666"/>
                  <a:gd name="connsiteY30" fmla="*/ 2185912 h 2726054"/>
                  <a:gd name="connsiteX31" fmla="*/ 1038726 w 3231666"/>
                  <a:gd name="connsiteY31" fmla="*/ 2176387 h 2726054"/>
                  <a:gd name="connsiteX32" fmla="*/ 1010151 w 3231666"/>
                  <a:gd name="connsiteY32" fmla="*/ 1985888 h 2726054"/>
                  <a:gd name="connsiteX33" fmla="*/ 867276 w 3231666"/>
                  <a:gd name="connsiteY33" fmla="*/ 1919212 h 2726054"/>
                  <a:gd name="connsiteX34" fmla="*/ 705351 w 3231666"/>
                  <a:gd name="connsiteY34" fmla="*/ 1776337 h 2726054"/>
                  <a:gd name="connsiteX35" fmla="*/ 581526 w 3231666"/>
                  <a:gd name="connsiteY35" fmla="*/ 1747762 h 2726054"/>
                  <a:gd name="connsiteX36" fmla="*/ 648202 w 3231666"/>
                  <a:gd name="connsiteY36" fmla="*/ 1585837 h 2726054"/>
                  <a:gd name="connsiteX37" fmla="*/ 635502 w 3231666"/>
                  <a:gd name="connsiteY37" fmla="*/ 1427087 h 2726054"/>
                  <a:gd name="connsiteX38" fmla="*/ 495802 w 3231666"/>
                  <a:gd name="connsiteY38" fmla="*/ 1290562 h 2726054"/>
                  <a:gd name="connsiteX39" fmla="*/ 610102 w 3231666"/>
                  <a:gd name="connsiteY39" fmla="*/ 890512 h 2726054"/>
                  <a:gd name="connsiteX40" fmla="*/ 752976 w 3231666"/>
                  <a:gd name="connsiteY40" fmla="*/ 719063 h 2726054"/>
                  <a:gd name="connsiteX0" fmla="*/ 752976 w 3231666"/>
                  <a:gd name="connsiteY0" fmla="*/ 719063 h 2726054"/>
                  <a:gd name="connsiteX1" fmla="*/ 867277 w 3231666"/>
                  <a:gd name="connsiteY1" fmla="*/ 566662 h 2726054"/>
                  <a:gd name="connsiteX2" fmla="*/ 924427 w 3231666"/>
                  <a:gd name="connsiteY2" fmla="*/ 493637 h 2726054"/>
                  <a:gd name="connsiteX3" fmla="*/ 1010151 w 3231666"/>
                  <a:gd name="connsiteY3" fmla="*/ 417439 h 2726054"/>
                  <a:gd name="connsiteX4" fmla="*/ 1213352 w 3231666"/>
                  <a:gd name="connsiteY4" fmla="*/ 312663 h 2726054"/>
                  <a:gd name="connsiteX5" fmla="*/ 1356227 w 3231666"/>
                  <a:gd name="connsiteY5" fmla="*/ 350763 h 2726054"/>
                  <a:gd name="connsiteX6" fmla="*/ 1486402 w 3231666"/>
                  <a:gd name="connsiteY6" fmla="*/ 319013 h 2726054"/>
                  <a:gd name="connsiteX7" fmla="*/ 1899152 w 3231666"/>
                  <a:gd name="connsiteY7" fmla="*/ 223763 h 2726054"/>
                  <a:gd name="connsiteX8" fmla="*/ 2057901 w 3231666"/>
                  <a:gd name="connsiteY8" fmla="*/ 220590 h 2726054"/>
                  <a:gd name="connsiteX9" fmla="*/ 2261101 w 3231666"/>
                  <a:gd name="connsiteY9" fmla="*/ 334889 h 2726054"/>
                  <a:gd name="connsiteX10" fmla="*/ 2438902 w 3231666"/>
                  <a:gd name="connsiteY10" fmla="*/ 423789 h 2726054"/>
                  <a:gd name="connsiteX11" fmla="*/ 2477002 w 3231666"/>
                  <a:gd name="connsiteY11" fmla="*/ 585714 h 2726054"/>
                  <a:gd name="connsiteX12" fmla="*/ 2591301 w 3231666"/>
                  <a:gd name="connsiteY12" fmla="*/ 642863 h 2726054"/>
                  <a:gd name="connsiteX13" fmla="*/ 2705602 w 3231666"/>
                  <a:gd name="connsiteY13" fmla="*/ 766689 h 2726054"/>
                  <a:gd name="connsiteX14" fmla="*/ 2715127 w 3231666"/>
                  <a:gd name="connsiteY14" fmla="*/ 919089 h 2726054"/>
                  <a:gd name="connsiteX15" fmla="*/ 2804027 w 3231666"/>
                  <a:gd name="connsiteY15" fmla="*/ 982589 h 2726054"/>
                  <a:gd name="connsiteX16" fmla="*/ 2886577 w 3231666"/>
                  <a:gd name="connsiteY16" fmla="*/ 1052439 h 2726054"/>
                  <a:gd name="connsiteX17" fmla="*/ 3010401 w 3231666"/>
                  <a:gd name="connsiteY17" fmla="*/ 1404864 h 2726054"/>
                  <a:gd name="connsiteX18" fmla="*/ 2886576 w 3231666"/>
                  <a:gd name="connsiteY18" fmla="*/ 1481064 h 2726054"/>
                  <a:gd name="connsiteX19" fmla="*/ 3019926 w 3231666"/>
                  <a:gd name="connsiteY19" fmla="*/ 1576314 h 2726054"/>
                  <a:gd name="connsiteX20" fmla="*/ 2788150 w 3231666"/>
                  <a:gd name="connsiteY20" fmla="*/ 1681089 h 2726054"/>
                  <a:gd name="connsiteX21" fmla="*/ 2604000 w 3231666"/>
                  <a:gd name="connsiteY21" fmla="*/ 1890639 h 2726054"/>
                  <a:gd name="connsiteX22" fmla="*/ 2486526 w 3231666"/>
                  <a:gd name="connsiteY22" fmla="*/ 1985888 h 2726054"/>
                  <a:gd name="connsiteX23" fmla="*/ 2315076 w 3231666"/>
                  <a:gd name="connsiteY23" fmla="*/ 2052563 h 2726054"/>
                  <a:gd name="connsiteX24" fmla="*/ 2210301 w 3231666"/>
                  <a:gd name="connsiteY24" fmla="*/ 2243063 h 2726054"/>
                  <a:gd name="connsiteX25" fmla="*/ 2013451 w 3231666"/>
                  <a:gd name="connsiteY25" fmla="*/ 2252587 h 2726054"/>
                  <a:gd name="connsiteX26" fmla="*/ 1848351 w 3231666"/>
                  <a:gd name="connsiteY26" fmla="*/ 2309737 h 2726054"/>
                  <a:gd name="connsiteX27" fmla="*/ 1734051 w 3231666"/>
                  <a:gd name="connsiteY27" fmla="*/ 2176387 h 2726054"/>
                  <a:gd name="connsiteX28" fmla="*/ 1534026 w 3231666"/>
                  <a:gd name="connsiteY28" fmla="*/ 2157337 h 2726054"/>
                  <a:gd name="connsiteX29" fmla="*/ 1391151 w 3231666"/>
                  <a:gd name="connsiteY29" fmla="*/ 2233537 h 2726054"/>
                  <a:gd name="connsiteX30" fmla="*/ 1219701 w 3231666"/>
                  <a:gd name="connsiteY30" fmla="*/ 2185912 h 2726054"/>
                  <a:gd name="connsiteX31" fmla="*/ 1038726 w 3231666"/>
                  <a:gd name="connsiteY31" fmla="*/ 2176387 h 2726054"/>
                  <a:gd name="connsiteX32" fmla="*/ 1010151 w 3231666"/>
                  <a:gd name="connsiteY32" fmla="*/ 1985888 h 2726054"/>
                  <a:gd name="connsiteX33" fmla="*/ 867276 w 3231666"/>
                  <a:gd name="connsiteY33" fmla="*/ 1919212 h 2726054"/>
                  <a:gd name="connsiteX34" fmla="*/ 705351 w 3231666"/>
                  <a:gd name="connsiteY34" fmla="*/ 1776337 h 2726054"/>
                  <a:gd name="connsiteX35" fmla="*/ 581526 w 3231666"/>
                  <a:gd name="connsiteY35" fmla="*/ 1747762 h 2726054"/>
                  <a:gd name="connsiteX36" fmla="*/ 648202 w 3231666"/>
                  <a:gd name="connsiteY36" fmla="*/ 1585837 h 2726054"/>
                  <a:gd name="connsiteX37" fmla="*/ 635502 w 3231666"/>
                  <a:gd name="connsiteY37" fmla="*/ 1427087 h 2726054"/>
                  <a:gd name="connsiteX38" fmla="*/ 495802 w 3231666"/>
                  <a:gd name="connsiteY38" fmla="*/ 1290562 h 2726054"/>
                  <a:gd name="connsiteX39" fmla="*/ 610102 w 3231666"/>
                  <a:gd name="connsiteY39" fmla="*/ 890512 h 2726054"/>
                  <a:gd name="connsiteX40" fmla="*/ 752976 w 3231666"/>
                  <a:gd name="connsiteY40" fmla="*/ 719063 h 2726054"/>
                  <a:gd name="connsiteX0" fmla="*/ 752976 w 3231666"/>
                  <a:gd name="connsiteY0" fmla="*/ 719063 h 2726054"/>
                  <a:gd name="connsiteX1" fmla="*/ 867277 w 3231666"/>
                  <a:gd name="connsiteY1" fmla="*/ 566662 h 2726054"/>
                  <a:gd name="connsiteX2" fmla="*/ 924427 w 3231666"/>
                  <a:gd name="connsiteY2" fmla="*/ 493637 h 2726054"/>
                  <a:gd name="connsiteX3" fmla="*/ 1010151 w 3231666"/>
                  <a:gd name="connsiteY3" fmla="*/ 417439 h 2726054"/>
                  <a:gd name="connsiteX4" fmla="*/ 1213352 w 3231666"/>
                  <a:gd name="connsiteY4" fmla="*/ 312663 h 2726054"/>
                  <a:gd name="connsiteX5" fmla="*/ 1356227 w 3231666"/>
                  <a:gd name="connsiteY5" fmla="*/ 350763 h 2726054"/>
                  <a:gd name="connsiteX6" fmla="*/ 1486402 w 3231666"/>
                  <a:gd name="connsiteY6" fmla="*/ 319013 h 2726054"/>
                  <a:gd name="connsiteX7" fmla="*/ 1899152 w 3231666"/>
                  <a:gd name="connsiteY7" fmla="*/ 223763 h 2726054"/>
                  <a:gd name="connsiteX8" fmla="*/ 2057901 w 3231666"/>
                  <a:gd name="connsiteY8" fmla="*/ 220590 h 2726054"/>
                  <a:gd name="connsiteX9" fmla="*/ 2261101 w 3231666"/>
                  <a:gd name="connsiteY9" fmla="*/ 334889 h 2726054"/>
                  <a:gd name="connsiteX10" fmla="*/ 2438902 w 3231666"/>
                  <a:gd name="connsiteY10" fmla="*/ 423789 h 2726054"/>
                  <a:gd name="connsiteX11" fmla="*/ 2477002 w 3231666"/>
                  <a:gd name="connsiteY11" fmla="*/ 585714 h 2726054"/>
                  <a:gd name="connsiteX12" fmla="*/ 2591301 w 3231666"/>
                  <a:gd name="connsiteY12" fmla="*/ 642863 h 2726054"/>
                  <a:gd name="connsiteX13" fmla="*/ 2705602 w 3231666"/>
                  <a:gd name="connsiteY13" fmla="*/ 766689 h 2726054"/>
                  <a:gd name="connsiteX14" fmla="*/ 2715127 w 3231666"/>
                  <a:gd name="connsiteY14" fmla="*/ 919089 h 2726054"/>
                  <a:gd name="connsiteX15" fmla="*/ 2804027 w 3231666"/>
                  <a:gd name="connsiteY15" fmla="*/ 982589 h 2726054"/>
                  <a:gd name="connsiteX16" fmla="*/ 2886577 w 3231666"/>
                  <a:gd name="connsiteY16" fmla="*/ 1052439 h 2726054"/>
                  <a:gd name="connsiteX17" fmla="*/ 3010401 w 3231666"/>
                  <a:gd name="connsiteY17" fmla="*/ 1404864 h 2726054"/>
                  <a:gd name="connsiteX18" fmla="*/ 2886576 w 3231666"/>
                  <a:gd name="connsiteY18" fmla="*/ 1481064 h 2726054"/>
                  <a:gd name="connsiteX19" fmla="*/ 3019926 w 3231666"/>
                  <a:gd name="connsiteY19" fmla="*/ 1576314 h 2726054"/>
                  <a:gd name="connsiteX20" fmla="*/ 2788150 w 3231666"/>
                  <a:gd name="connsiteY20" fmla="*/ 1681089 h 2726054"/>
                  <a:gd name="connsiteX21" fmla="*/ 2604000 w 3231666"/>
                  <a:gd name="connsiteY21" fmla="*/ 1890639 h 2726054"/>
                  <a:gd name="connsiteX22" fmla="*/ 2486526 w 3231666"/>
                  <a:gd name="connsiteY22" fmla="*/ 1985888 h 2726054"/>
                  <a:gd name="connsiteX23" fmla="*/ 2315076 w 3231666"/>
                  <a:gd name="connsiteY23" fmla="*/ 2052563 h 2726054"/>
                  <a:gd name="connsiteX24" fmla="*/ 2210301 w 3231666"/>
                  <a:gd name="connsiteY24" fmla="*/ 2243063 h 2726054"/>
                  <a:gd name="connsiteX25" fmla="*/ 2013451 w 3231666"/>
                  <a:gd name="connsiteY25" fmla="*/ 2252587 h 2726054"/>
                  <a:gd name="connsiteX26" fmla="*/ 1848351 w 3231666"/>
                  <a:gd name="connsiteY26" fmla="*/ 2309737 h 2726054"/>
                  <a:gd name="connsiteX27" fmla="*/ 1734051 w 3231666"/>
                  <a:gd name="connsiteY27" fmla="*/ 2176387 h 2726054"/>
                  <a:gd name="connsiteX28" fmla="*/ 1534026 w 3231666"/>
                  <a:gd name="connsiteY28" fmla="*/ 2157337 h 2726054"/>
                  <a:gd name="connsiteX29" fmla="*/ 1391151 w 3231666"/>
                  <a:gd name="connsiteY29" fmla="*/ 2233537 h 2726054"/>
                  <a:gd name="connsiteX30" fmla="*/ 1219701 w 3231666"/>
                  <a:gd name="connsiteY30" fmla="*/ 2185912 h 2726054"/>
                  <a:gd name="connsiteX31" fmla="*/ 1038726 w 3231666"/>
                  <a:gd name="connsiteY31" fmla="*/ 2176387 h 2726054"/>
                  <a:gd name="connsiteX32" fmla="*/ 1010151 w 3231666"/>
                  <a:gd name="connsiteY32" fmla="*/ 1985888 h 2726054"/>
                  <a:gd name="connsiteX33" fmla="*/ 867276 w 3231666"/>
                  <a:gd name="connsiteY33" fmla="*/ 1919212 h 2726054"/>
                  <a:gd name="connsiteX34" fmla="*/ 705351 w 3231666"/>
                  <a:gd name="connsiteY34" fmla="*/ 1776337 h 2726054"/>
                  <a:gd name="connsiteX35" fmla="*/ 581526 w 3231666"/>
                  <a:gd name="connsiteY35" fmla="*/ 1747762 h 2726054"/>
                  <a:gd name="connsiteX36" fmla="*/ 648202 w 3231666"/>
                  <a:gd name="connsiteY36" fmla="*/ 1585837 h 2726054"/>
                  <a:gd name="connsiteX37" fmla="*/ 635502 w 3231666"/>
                  <a:gd name="connsiteY37" fmla="*/ 1427087 h 2726054"/>
                  <a:gd name="connsiteX38" fmla="*/ 495802 w 3231666"/>
                  <a:gd name="connsiteY38" fmla="*/ 1290562 h 2726054"/>
                  <a:gd name="connsiteX39" fmla="*/ 610102 w 3231666"/>
                  <a:gd name="connsiteY39" fmla="*/ 890512 h 2726054"/>
                  <a:gd name="connsiteX40" fmla="*/ 752976 w 3231666"/>
                  <a:gd name="connsiteY40" fmla="*/ 719063 h 2726054"/>
                  <a:gd name="connsiteX0" fmla="*/ 752976 w 3231666"/>
                  <a:gd name="connsiteY0" fmla="*/ 719063 h 2726054"/>
                  <a:gd name="connsiteX1" fmla="*/ 867277 w 3231666"/>
                  <a:gd name="connsiteY1" fmla="*/ 566662 h 2726054"/>
                  <a:gd name="connsiteX2" fmla="*/ 924427 w 3231666"/>
                  <a:gd name="connsiteY2" fmla="*/ 493637 h 2726054"/>
                  <a:gd name="connsiteX3" fmla="*/ 1010151 w 3231666"/>
                  <a:gd name="connsiteY3" fmla="*/ 417439 h 2726054"/>
                  <a:gd name="connsiteX4" fmla="*/ 1213352 w 3231666"/>
                  <a:gd name="connsiteY4" fmla="*/ 312663 h 2726054"/>
                  <a:gd name="connsiteX5" fmla="*/ 1356227 w 3231666"/>
                  <a:gd name="connsiteY5" fmla="*/ 350763 h 2726054"/>
                  <a:gd name="connsiteX6" fmla="*/ 1486402 w 3231666"/>
                  <a:gd name="connsiteY6" fmla="*/ 319013 h 2726054"/>
                  <a:gd name="connsiteX7" fmla="*/ 1899152 w 3231666"/>
                  <a:gd name="connsiteY7" fmla="*/ 223763 h 2726054"/>
                  <a:gd name="connsiteX8" fmla="*/ 2057901 w 3231666"/>
                  <a:gd name="connsiteY8" fmla="*/ 220590 h 2726054"/>
                  <a:gd name="connsiteX9" fmla="*/ 2261101 w 3231666"/>
                  <a:gd name="connsiteY9" fmla="*/ 334889 h 2726054"/>
                  <a:gd name="connsiteX10" fmla="*/ 2438902 w 3231666"/>
                  <a:gd name="connsiteY10" fmla="*/ 423789 h 2726054"/>
                  <a:gd name="connsiteX11" fmla="*/ 2477002 w 3231666"/>
                  <a:gd name="connsiteY11" fmla="*/ 585714 h 2726054"/>
                  <a:gd name="connsiteX12" fmla="*/ 2591301 w 3231666"/>
                  <a:gd name="connsiteY12" fmla="*/ 642863 h 2726054"/>
                  <a:gd name="connsiteX13" fmla="*/ 2705602 w 3231666"/>
                  <a:gd name="connsiteY13" fmla="*/ 766689 h 2726054"/>
                  <a:gd name="connsiteX14" fmla="*/ 2715127 w 3231666"/>
                  <a:gd name="connsiteY14" fmla="*/ 919089 h 2726054"/>
                  <a:gd name="connsiteX15" fmla="*/ 2804027 w 3231666"/>
                  <a:gd name="connsiteY15" fmla="*/ 982589 h 2726054"/>
                  <a:gd name="connsiteX16" fmla="*/ 2886577 w 3231666"/>
                  <a:gd name="connsiteY16" fmla="*/ 1052439 h 2726054"/>
                  <a:gd name="connsiteX17" fmla="*/ 3010401 w 3231666"/>
                  <a:gd name="connsiteY17" fmla="*/ 1404864 h 2726054"/>
                  <a:gd name="connsiteX18" fmla="*/ 2886576 w 3231666"/>
                  <a:gd name="connsiteY18" fmla="*/ 1481064 h 2726054"/>
                  <a:gd name="connsiteX19" fmla="*/ 3019926 w 3231666"/>
                  <a:gd name="connsiteY19" fmla="*/ 1576314 h 2726054"/>
                  <a:gd name="connsiteX20" fmla="*/ 2788150 w 3231666"/>
                  <a:gd name="connsiteY20" fmla="*/ 1681089 h 2726054"/>
                  <a:gd name="connsiteX21" fmla="*/ 2604000 w 3231666"/>
                  <a:gd name="connsiteY21" fmla="*/ 1890639 h 2726054"/>
                  <a:gd name="connsiteX22" fmla="*/ 2486526 w 3231666"/>
                  <a:gd name="connsiteY22" fmla="*/ 1985888 h 2726054"/>
                  <a:gd name="connsiteX23" fmla="*/ 2315076 w 3231666"/>
                  <a:gd name="connsiteY23" fmla="*/ 2052563 h 2726054"/>
                  <a:gd name="connsiteX24" fmla="*/ 2210301 w 3231666"/>
                  <a:gd name="connsiteY24" fmla="*/ 2243063 h 2726054"/>
                  <a:gd name="connsiteX25" fmla="*/ 2013451 w 3231666"/>
                  <a:gd name="connsiteY25" fmla="*/ 2252587 h 2726054"/>
                  <a:gd name="connsiteX26" fmla="*/ 1848351 w 3231666"/>
                  <a:gd name="connsiteY26" fmla="*/ 2309737 h 2726054"/>
                  <a:gd name="connsiteX27" fmla="*/ 1734051 w 3231666"/>
                  <a:gd name="connsiteY27" fmla="*/ 2176387 h 2726054"/>
                  <a:gd name="connsiteX28" fmla="*/ 1534026 w 3231666"/>
                  <a:gd name="connsiteY28" fmla="*/ 2157337 h 2726054"/>
                  <a:gd name="connsiteX29" fmla="*/ 1391151 w 3231666"/>
                  <a:gd name="connsiteY29" fmla="*/ 2233537 h 2726054"/>
                  <a:gd name="connsiteX30" fmla="*/ 1219701 w 3231666"/>
                  <a:gd name="connsiteY30" fmla="*/ 2185912 h 2726054"/>
                  <a:gd name="connsiteX31" fmla="*/ 1038726 w 3231666"/>
                  <a:gd name="connsiteY31" fmla="*/ 2176387 h 2726054"/>
                  <a:gd name="connsiteX32" fmla="*/ 1010151 w 3231666"/>
                  <a:gd name="connsiteY32" fmla="*/ 1985888 h 2726054"/>
                  <a:gd name="connsiteX33" fmla="*/ 867276 w 3231666"/>
                  <a:gd name="connsiteY33" fmla="*/ 1919212 h 2726054"/>
                  <a:gd name="connsiteX34" fmla="*/ 705351 w 3231666"/>
                  <a:gd name="connsiteY34" fmla="*/ 1776337 h 2726054"/>
                  <a:gd name="connsiteX35" fmla="*/ 581526 w 3231666"/>
                  <a:gd name="connsiteY35" fmla="*/ 1747762 h 2726054"/>
                  <a:gd name="connsiteX36" fmla="*/ 648202 w 3231666"/>
                  <a:gd name="connsiteY36" fmla="*/ 1585837 h 2726054"/>
                  <a:gd name="connsiteX37" fmla="*/ 635502 w 3231666"/>
                  <a:gd name="connsiteY37" fmla="*/ 1427087 h 2726054"/>
                  <a:gd name="connsiteX38" fmla="*/ 495802 w 3231666"/>
                  <a:gd name="connsiteY38" fmla="*/ 1290562 h 2726054"/>
                  <a:gd name="connsiteX39" fmla="*/ 610102 w 3231666"/>
                  <a:gd name="connsiteY39" fmla="*/ 890512 h 2726054"/>
                  <a:gd name="connsiteX40" fmla="*/ 752976 w 3231666"/>
                  <a:gd name="connsiteY40" fmla="*/ 719063 h 2726054"/>
                  <a:gd name="connsiteX0" fmla="*/ 752976 w 3231666"/>
                  <a:gd name="connsiteY0" fmla="*/ 719063 h 2726054"/>
                  <a:gd name="connsiteX1" fmla="*/ 867277 w 3231666"/>
                  <a:gd name="connsiteY1" fmla="*/ 566662 h 2726054"/>
                  <a:gd name="connsiteX2" fmla="*/ 924427 w 3231666"/>
                  <a:gd name="connsiteY2" fmla="*/ 493637 h 2726054"/>
                  <a:gd name="connsiteX3" fmla="*/ 1010151 w 3231666"/>
                  <a:gd name="connsiteY3" fmla="*/ 417439 h 2726054"/>
                  <a:gd name="connsiteX4" fmla="*/ 1213352 w 3231666"/>
                  <a:gd name="connsiteY4" fmla="*/ 312663 h 2726054"/>
                  <a:gd name="connsiteX5" fmla="*/ 1356227 w 3231666"/>
                  <a:gd name="connsiteY5" fmla="*/ 350763 h 2726054"/>
                  <a:gd name="connsiteX6" fmla="*/ 1486402 w 3231666"/>
                  <a:gd name="connsiteY6" fmla="*/ 319013 h 2726054"/>
                  <a:gd name="connsiteX7" fmla="*/ 1899152 w 3231666"/>
                  <a:gd name="connsiteY7" fmla="*/ 223763 h 2726054"/>
                  <a:gd name="connsiteX8" fmla="*/ 2057901 w 3231666"/>
                  <a:gd name="connsiteY8" fmla="*/ 220590 h 2726054"/>
                  <a:gd name="connsiteX9" fmla="*/ 2261101 w 3231666"/>
                  <a:gd name="connsiteY9" fmla="*/ 334889 h 2726054"/>
                  <a:gd name="connsiteX10" fmla="*/ 2438902 w 3231666"/>
                  <a:gd name="connsiteY10" fmla="*/ 423789 h 2726054"/>
                  <a:gd name="connsiteX11" fmla="*/ 2477002 w 3231666"/>
                  <a:gd name="connsiteY11" fmla="*/ 585714 h 2726054"/>
                  <a:gd name="connsiteX12" fmla="*/ 2591301 w 3231666"/>
                  <a:gd name="connsiteY12" fmla="*/ 642863 h 2726054"/>
                  <a:gd name="connsiteX13" fmla="*/ 2705602 w 3231666"/>
                  <a:gd name="connsiteY13" fmla="*/ 766689 h 2726054"/>
                  <a:gd name="connsiteX14" fmla="*/ 2715127 w 3231666"/>
                  <a:gd name="connsiteY14" fmla="*/ 919089 h 2726054"/>
                  <a:gd name="connsiteX15" fmla="*/ 2804027 w 3231666"/>
                  <a:gd name="connsiteY15" fmla="*/ 982589 h 2726054"/>
                  <a:gd name="connsiteX16" fmla="*/ 2886577 w 3231666"/>
                  <a:gd name="connsiteY16" fmla="*/ 1052439 h 2726054"/>
                  <a:gd name="connsiteX17" fmla="*/ 3010401 w 3231666"/>
                  <a:gd name="connsiteY17" fmla="*/ 1404864 h 2726054"/>
                  <a:gd name="connsiteX18" fmla="*/ 2886576 w 3231666"/>
                  <a:gd name="connsiteY18" fmla="*/ 1481064 h 2726054"/>
                  <a:gd name="connsiteX19" fmla="*/ 3019926 w 3231666"/>
                  <a:gd name="connsiteY19" fmla="*/ 1576314 h 2726054"/>
                  <a:gd name="connsiteX20" fmla="*/ 2788150 w 3231666"/>
                  <a:gd name="connsiteY20" fmla="*/ 1681089 h 2726054"/>
                  <a:gd name="connsiteX21" fmla="*/ 2604000 w 3231666"/>
                  <a:gd name="connsiteY21" fmla="*/ 1890639 h 2726054"/>
                  <a:gd name="connsiteX22" fmla="*/ 2486526 w 3231666"/>
                  <a:gd name="connsiteY22" fmla="*/ 1985888 h 2726054"/>
                  <a:gd name="connsiteX23" fmla="*/ 2315076 w 3231666"/>
                  <a:gd name="connsiteY23" fmla="*/ 2052563 h 2726054"/>
                  <a:gd name="connsiteX24" fmla="*/ 2210301 w 3231666"/>
                  <a:gd name="connsiteY24" fmla="*/ 2243063 h 2726054"/>
                  <a:gd name="connsiteX25" fmla="*/ 2013451 w 3231666"/>
                  <a:gd name="connsiteY25" fmla="*/ 2252587 h 2726054"/>
                  <a:gd name="connsiteX26" fmla="*/ 1848351 w 3231666"/>
                  <a:gd name="connsiteY26" fmla="*/ 2309737 h 2726054"/>
                  <a:gd name="connsiteX27" fmla="*/ 1734051 w 3231666"/>
                  <a:gd name="connsiteY27" fmla="*/ 2176387 h 2726054"/>
                  <a:gd name="connsiteX28" fmla="*/ 1534026 w 3231666"/>
                  <a:gd name="connsiteY28" fmla="*/ 2157337 h 2726054"/>
                  <a:gd name="connsiteX29" fmla="*/ 1391151 w 3231666"/>
                  <a:gd name="connsiteY29" fmla="*/ 2233537 h 2726054"/>
                  <a:gd name="connsiteX30" fmla="*/ 1219701 w 3231666"/>
                  <a:gd name="connsiteY30" fmla="*/ 2185912 h 2726054"/>
                  <a:gd name="connsiteX31" fmla="*/ 1038726 w 3231666"/>
                  <a:gd name="connsiteY31" fmla="*/ 2176387 h 2726054"/>
                  <a:gd name="connsiteX32" fmla="*/ 1010151 w 3231666"/>
                  <a:gd name="connsiteY32" fmla="*/ 1985888 h 2726054"/>
                  <a:gd name="connsiteX33" fmla="*/ 867276 w 3231666"/>
                  <a:gd name="connsiteY33" fmla="*/ 1919212 h 2726054"/>
                  <a:gd name="connsiteX34" fmla="*/ 705351 w 3231666"/>
                  <a:gd name="connsiteY34" fmla="*/ 1776337 h 2726054"/>
                  <a:gd name="connsiteX35" fmla="*/ 581526 w 3231666"/>
                  <a:gd name="connsiteY35" fmla="*/ 1747762 h 2726054"/>
                  <a:gd name="connsiteX36" fmla="*/ 648202 w 3231666"/>
                  <a:gd name="connsiteY36" fmla="*/ 1585837 h 2726054"/>
                  <a:gd name="connsiteX37" fmla="*/ 635502 w 3231666"/>
                  <a:gd name="connsiteY37" fmla="*/ 1427087 h 2726054"/>
                  <a:gd name="connsiteX38" fmla="*/ 495802 w 3231666"/>
                  <a:gd name="connsiteY38" fmla="*/ 1290562 h 2726054"/>
                  <a:gd name="connsiteX39" fmla="*/ 610102 w 3231666"/>
                  <a:gd name="connsiteY39" fmla="*/ 890512 h 2726054"/>
                  <a:gd name="connsiteX40" fmla="*/ 752976 w 3231666"/>
                  <a:gd name="connsiteY40" fmla="*/ 719063 h 2726054"/>
                  <a:gd name="connsiteX0" fmla="*/ 752976 w 3291416"/>
                  <a:gd name="connsiteY0" fmla="*/ 719063 h 2726054"/>
                  <a:gd name="connsiteX1" fmla="*/ 867277 w 3291416"/>
                  <a:gd name="connsiteY1" fmla="*/ 566662 h 2726054"/>
                  <a:gd name="connsiteX2" fmla="*/ 924427 w 3291416"/>
                  <a:gd name="connsiteY2" fmla="*/ 493637 h 2726054"/>
                  <a:gd name="connsiteX3" fmla="*/ 1010151 w 3291416"/>
                  <a:gd name="connsiteY3" fmla="*/ 417439 h 2726054"/>
                  <a:gd name="connsiteX4" fmla="*/ 1213352 w 3291416"/>
                  <a:gd name="connsiteY4" fmla="*/ 312663 h 2726054"/>
                  <a:gd name="connsiteX5" fmla="*/ 1356227 w 3291416"/>
                  <a:gd name="connsiteY5" fmla="*/ 350763 h 2726054"/>
                  <a:gd name="connsiteX6" fmla="*/ 1486402 w 3291416"/>
                  <a:gd name="connsiteY6" fmla="*/ 319013 h 2726054"/>
                  <a:gd name="connsiteX7" fmla="*/ 1899152 w 3291416"/>
                  <a:gd name="connsiteY7" fmla="*/ 223763 h 2726054"/>
                  <a:gd name="connsiteX8" fmla="*/ 2057901 w 3291416"/>
                  <a:gd name="connsiteY8" fmla="*/ 220590 h 2726054"/>
                  <a:gd name="connsiteX9" fmla="*/ 2261101 w 3291416"/>
                  <a:gd name="connsiteY9" fmla="*/ 334889 h 2726054"/>
                  <a:gd name="connsiteX10" fmla="*/ 2438902 w 3291416"/>
                  <a:gd name="connsiteY10" fmla="*/ 423789 h 2726054"/>
                  <a:gd name="connsiteX11" fmla="*/ 2477002 w 3291416"/>
                  <a:gd name="connsiteY11" fmla="*/ 585714 h 2726054"/>
                  <a:gd name="connsiteX12" fmla="*/ 2591301 w 3291416"/>
                  <a:gd name="connsiteY12" fmla="*/ 642863 h 2726054"/>
                  <a:gd name="connsiteX13" fmla="*/ 2705602 w 3291416"/>
                  <a:gd name="connsiteY13" fmla="*/ 766689 h 2726054"/>
                  <a:gd name="connsiteX14" fmla="*/ 2715127 w 3291416"/>
                  <a:gd name="connsiteY14" fmla="*/ 919089 h 2726054"/>
                  <a:gd name="connsiteX15" fmla="*/ 2804027 w 3291416"/>
                  <a:gd name="connsiteY15" fmla="*/ 982589 h 2726054"/>
                  <a:gd name="connsiteX16" fmla="*/ 2886577 w 3291416"/>
                  <a:gd name="connsiteY16" fmla="*/ 1052439 h 2726054"/>
                  <a:gd name="connsiteX17" fmla="*/ 3010401 w 3291416"/>
                  <a:gd name="connsiteY17" fmla="*/ 1404864 h 2726054"/>
                  <a:gd name="connsiteX18" fmla="*/ 2886576 w 3291416"/>
                  <a:gd name="connsiteY18" fmla="*/ 1481064 h 2726054"/>
                  <a:gd name="connsiteX19" fmla="*/ 3019926 w 3291416"/>
                  <a:gd name="connsiteY19" fmla="*/ 1576314 h 2726054"/>
                  <a:gd name="connsiteX20" fmla="*/ 2788150 w 3291416"/>
                  <a:gd name="connsiteY20" fmla="*/ 1681089 h 2726054"/>
                  <a:gd name="connsiteX21" fmla="*/ 2604000 w 3291416"/>
                  <a:gd name="connsiteY21" fmla="*/ 1890639 h 2726054"/>
                  <a:gd name="connsiteX22" fmla="*/ 2486526 w 3291416"/>
                  <a:gd name="connsiteY22" fmla="*/ 1985888 h 2726054"/>
                  <a:gd name="connsiteX23" fmla="*/ 2315076 w 3291416"/>
                  <a:gd name="connsiteY23" fmla="*/ 2052563 h 2726054"/>
                  <a:gd name="connsiteX24" fmla="*/ 2210301 w 3291416"/>
                  <a:gd name="connsiteY24" fmla="*/ 2243063 h 2726054"/>
                  <a:gd name="connsiteX25" fmla="*/ 2013451 w 3291416"/>
                  <a:gd name="connsiteY25" fmla="*/ 2252587 h 2726054"/>
                  <a:gd name="connsiteX26" fmla="*/ 1848351 w 3291416"/>
                  <a:gd name="connsiteY26" fmla="*/ 2309737 h 2726054"/>
                  <a:gd name="connsiteX27" fmla="*/ 1734051 w 3291416"/>
                  <a:gd name="connsiteY27" fmla="*/ 2176387 h 2726054"/>
                  <a:gd name="connsiteX28" fmla="*/ 1534026 w 3291416"/>
                  <a:gd name="connsiteY28" fmla="*/ 2157337 h 2726054"/>
                  <a:gd name="connsiteX29" fmla="*/ 1391151 w 3291416"/>
                  <a:gd name="connsiteY29" fmla="*/ 2233537 h 2726054"/>
                  <a:gd name="connsiteX30" fmla="*/ 1219701 w 3291416"/>
                  <a:gd name="connsiteY30" fmla="*/ 2185912 h 2726054"/>
                  <a:gd name="connsiteX31" fmla="*/ 1038726 w 3291416"/>
                  <a:gd name="connsiteY31" fmla="*/ 2176387 h 2726054"/>
                  <a:gd name="connsiteX32" fmla="*/ 1010151 w 3291416"/>
                  <a:gd name="connsiteY32" fmla="*/ 1985888 h 2726054"/>
                  <a:gd name="connsiteX33" fmla="*/ 867276 w 3291416"/>
                  <a:gd name="connsiteY33" fmla="*/ 1919212 h 2726054"/>
                  <a:gd name="connsiteX34" fmla="*/ 705351 w 3291416"/>
                  <a:gd name="connsiteY34" fmla="*/ 1776337 h 2726054"/>
                  <a:gd name="connsiteX35" fmla="*/ 581526 w 3291416"/>
                  <a:gd name="connsiteY35" fmla="*/ 1747762 h 2726054"/>
                  <a:gd name="connsiteX36" fmla="*/ 648202 w 3291416"/>
                  <a:gd name="connsiteY36" fmla="*/ 1585837 h 2726054"/>
                  <a:gd name="connsiteX37" fmla="*/ 635502 w 3291416"/>
                  <a:gd name="connsiteY37" fmla="*/ 1427087 h 2726054"/>
                  <a:gd name="connsiteX38" fmla="*/ 495802 w 3291416"/>
                  <a:gd name="connsiteY38" fmla="*/ 1290562 h 2726054"/>
                  <a:gd name="connsiteX39" fmla="*/ 610102 w 3291416"/>
                  <a:gd name="connsiteY39" fmla="*/ 890512 h 2726054"/>
                  <a:gd name="connsiteX40" fmla="*/ 752976 w 3291416"/>
                  <a:gd name="connsiteY40" fmla="*/ 719063 h 2726054"/>
                  <a:gd name="connsiteX0" fmla="*/ 752976 w 3231666"/>
                  <a:gd name="connsiteY0" fmla="*/ 719063 h 2726054"/>
                  <a:gd name="connsiteX1" fmla="*/ 867277 w 3231666"/>
                  <a:gd name="connsiteY1" fmla="*/ 566662 h 2726054"/>
                  <a:gd name="connsiteX2" fmla="*/ 924427 w 3231666"/>
                  <a:gd name="connsiteY2" fmla="*/ 493637 h 2726054"/>
                  <a:gd name="connsiteX3" fmla="*/ 1010151 w 3231666"/>
                  <a:gd name="connsiteY3" fmla="*/ 417439 h 2726054"/>
                  <a:gd name="connsiteX4" fmla="*/ 1213352 w 3231666"/>
                  <a:gd name="connsiteY4" fmla="*/ 312663 h 2726054"/>
                  <a:gd name="connsiteX5" fmla="*/ 1356227 w 3231666"/>
                  <a:gd name="connsiteY5" fmla="*/ 350763 h 2726054"/>
                  <a:gd name="connsiteX6" fmla="*/ 1486402 w 3231666"/>
                  <a:gd name="connsiteY6" fmla="*/ 319013 h 2726054"/>
                  <a:gd name="connsiteX7" fmla="*/ 1899152 w 3231666"/>
                  <a:gd name="connsiteY7" fmla="*/ 223763 h 2726054"/>
                  <a:gd name="connsiteX8" fmla="*/ 2057901 w 3231666"/>
                  <a:gd name="connsiteY8" fmla="*/ 220590 h 2726054"/>
                  <a:gd name="connsiteX9" fmla="*/ 2261101 w 3231666"/>
                  <a:gd name="connsiteY9" fmla="*/ 334889 h 2726054"/>
                  <a:gd name="connsiteX10" fmla="*/ 2438902 w 3231666"/>
                  <a:gd name="connsiteY10" fmla="*/ 423789 h 2726054"/>
                  <a:gd name="connsiteX11" fmla="*/ 2477002 w 3231666"/>
                  <a:gd name="connsiteY11" fmla="*/ 585714 h 2726054"/>
                  <a:gd name="connsiteX12" fmla="*/ 2591301 w 3231666"/>
                  <a:gd name="connsiteY12" fmla="*/ 642863 h 2726054"/>
                  <a:gd name="connsiteX13" fmla="*/ 2705602 w 3231666"/>
                  <a:gd name="connsiteY13" fmla="*/ 766689 h 2726054"/>
                  <a:gd name="connsiteX14" fmla="*/ 2715127 w 3231666"/>
                  <a:gd name="connsiteY14" fmla="*/ 919089 h 2726054"/>
                  <a:gd name="connsiteX15" fmla="*/ 2804027 w 3231666"/>
                  <a:gd name="connsiteY15" fmla="*/ 982589 h 2726054"/>
                  <a:gd name="connsiteX16" fmla="*/ 2886577 w 3231666"/>
                  <a:gd name="connsiteY16" fmla="*/ 1052439 h 2726054"/>
                  <a:gd name="connsiteX17" fmla="*/ 3010401 w 3231666"/>
                  <a:gd name="connsiteY17" fmla="*/ 1404864 h 2726054"/>
                  <a:gd name="connsiteX18" fmla="*/ 2886576 w 3231666"/>
                  <a:gd name="connsiteY18" fmla="*/ 1481064 h 2726054"/>
                  <a:gd name="connsiteX19" fmla="*/ 3019926 w 3231666"/>
                  <a:gd name="connsiteY19" fmla="*/ 1576314 h 2726054"/>
                  <a:gd name="connsiteX20" fmla="*/ 2788150 w 3231666"/>
                  <a:gd name="connsiteY20" fmla="*/ 1681089 h 2726054"/>
                  <a:gd name="connsiteX21" fmla="*/ 2724650 w 3231666"/>
                  <a:gd name="connsiteY21" fmla="*/ 1865239 h 2726054"/>
                  <a:gd name="connsiteX22" fmla="*/ 2604000 w 3231666"/>
                  <a:gd name="connsiteY22" fmla="*/ 1890639 h 2726054"/>
                  <a:gd name="connsiteX23" fmla="*/ 2486526 w 3231666"/>
                  <a:gd name="connsiteY23" fmla="*/ 1985888 h 2726054"/>
                  <a:gd name="connsiteX24" fmla="*/ 2315076 w 3231666"/>
                  <a:gd name="connsiteY24" fmla="*/ 2052563 h 2726054"/>
                  <a:gd name="connsiteX25" fmla="*/ 2210301 w 3231666"/>
                  <a:gd name="connsiteY25" fmla="*/ 2243063 h 2726054"/>
                  <a:gd name="connsiteX26" fmla="*/ 2013451 w 3231666"/>
                  <a:gd name="connsiteY26" fmla="*/ 2252587 h 2726054"/>
                  <a:gd name="connsiteX27" fmla="*/ 1848351 w 3231666"/>
                  <a:gd name="connsiteY27" fmla="*/ 2309737 h 2726054"/>
                  <a:gd name="connsiteX28" fmla="*/ 1734051 w 3231666"/>
                  <a:gd name="connsiteY28" fmla="*/ 2176387 h 2726054"/>
                  <a:gd name="connsiteX29" fmla="*/ 1534026 w 3231666"/>
                  <a:gd name="connsiteY29" fmla="*/ 2157337 h 2726054"/>
                  <a:gd name="connsiteX30" fmla="*/ 1391151 w 3231666"/>
                  <a:gd name="connsiteY30" fmla="*/ 2233537 h 2726054"/>
                  <a:gd name="connsiteX31" fmla="*/ 1219701 w 3231666"/>
                  <a:gd name="connsiteY31" fmla="*/ 2185912 h 2726054"/>
                  <a:gd name="connsiteX32" fmla="*/ 1038726 w 3231666"/>
                  <a:gd name="connsiteY32" fmla="*/ 2176387 h 2726054"/>
                  <a:gd name="connsiteX33" fmla="*/ 1010151 w 3231666"/>
                  <a:gd name="connsiteY33" fmla="*/ 1985888 h 2726054"/>
                  <a:gd name="connsiteX34" fmla="*/ 867276 w 3231666"/>
                  <a:gd name="connsiteY34" fmla="*/ 1919212 h 2726054"/>
                  <a:gd name="connsiteX35" fmla="*/ 705351 w 3231666"/>
                  <a:gd name="connsiteY35" fmla="*/ 1776337 h 2726054"/>
                  <a:gd name="connsiteX36" fmla="*/ 581526 w 3231666"/>
                  <a:gd name="connsiteY36" fmla="*/ 1747762 h 2726054"/>
                  <a:gd name="connsiteX37" fmla="*/ 648202 w 3231666"/>
                  <a:gd name="connsiteY37" fmla="*/ 1585837 h 2726054"/>
                  <a:gd name="connsiteX38" fmla="*/ 635502 w 3231666"/>
                  <a:gd name="connsiteY38" fmla="*/ 1427087 h 2726054"/>
                  <a:gd name="connsiteX39" fmla="*/ 495802 w 3231666"/>
                  <a:gd name="connsiteY39" fmla="*/ 1290562 h 2726054"/>
                  <a:gd name="connsiteX40" fmla="*/ 610102 w 3231666"/>
                  <a:gd name="connsiteY40" fmla="*/ 890512 h 2726054"/>
                  <a:gd name="connsiteX41" fmla="*/ 752976 w 3231666"/>
                  <a:gd name="connsiteY41" fmla="*/ 719063 h 2726054"/>
                  <a:gd name="connsiteX0" fmla="*/ 752976 w 3296006"/>
                  <a:gd name="connsiteY0" fmla="*/ 719063 h 2726054"/>
                  <a:gd name="connsiteX1" fmla="*/ 867277 w 3296006"/>
                  <a:gd name="connsiteY1" fmla="*/ 566662 h 2726054"/>
                  <a:gd name="connsiteX2" fmla="*/ 924427 w 3296006"/>
                  <a:gd name="connsiteY2" fmla="*/ 493637 h 2726054"/>
                  <a:gd name="connsiteX3" fmla="*/ 1010151 w 3296006"/>
                  <a:gd name="connsiteY3" fmla="*/ 417439 h 2726054"/>
                  <a:gd name="connsiteX4" fmla="*/ 1213352 w 3296006"/>
                  <a:gd name="connsiteY4" fmla="*/ 312663 h 2726054"/>
                  <a:gd name="connsiteX5" fmla="*/ 1356227 w 3296006"/>
                  <a:gd name="connsiteY5" fmla="*/ 350763 h 2726054"/>
                  <a:gd name="connsiteX6" fmla="*/ 1486402 w 3296006"/>
                  <a:gd name="connsiteY6" fmla="*/ 319013 h 2726054"/>
                  <a:gd name="connsiteX7" fmla="*/ 1899152 w 3296006"/>
                  <a:gd name="connsiteY7" fmla="*/ 223763 h 2726054"/>
                  <a:gd name="connsiteX8" fmla="*/ 2057901 w 3296006"/>
                  <a:gd name="connsiteY8" fmla="*/ 220590 h 2726054"/>
                  <a:gd name="connsiteX9" fmla="*/ 2261101 w 3296006"/>
                  <a:gd name="connsiteY9" fmla="*/ 334889 h 2726054"/>
                  <a:gd name="connsiteX10" fmla="*/ 2438902 w 3296006"/>
                  <a:gd name="connsiteY10" fmla="*/ 423789 h 2726054"/>
                  <a:gd name="connsiteX11" fmla="*/ 2477002 w 3296006"/>
                  <a:gd name="connsiteY11" fmla="*/ 585714 h 2726054"/>
                  <a:gd name="connsiteX12" fmla="*/ 2591301 w 3296006"/>
                  <a:gd name="connsiteY12" fmla="*/ 642863 h 2726054"/>
                  <a:gd name="connsiteX13" fmla="*/ 2705602 w 3296006"/>
                  <a:gd name="connsiteY13" fmla="*/ 766689 h 2726054"/>
                  <a:gd name="connsiteX14" fmla="*/ 2715127 w 3296006"/>
                  <a:gd name="connsiteY14" fmla="*/ 919089 h 2726054"/>
                  <a:gd name="connsiteX15" fmla="*/ 2804027 w 3296006"/>
                  <a:gd name="connsiteY15" fmla="*/ 982589 h 2726054"/>
                  <a:gd name="connsiteX16" fmla="*/ 2886577 w 3296006"/>
                  <a:gd name="connsiteY16" fmla="*/ 1052439 h 2726054"/>
                  <a:gd name="connsiteX17" fmla="*/ 3010401 w 3296006"/>
                  <a:gd name="connsiteY17" fmla="*/ 1404864 h 2726054"/>
                  <a:gd name="connsiteX18" fmla="*/ 2886576 w 3296006"/>
                  <a:gd name="connsiteY18" fmla="*/ 1481064 h 2726054"/>
                  <a:gd name="connsiteX19" fmla="*/ 3019926 w 3296006"/>
                  <a:gd name="connsiteY19" fmla="*/ 1576314 h 2726054"/>
                  <a:gd name="connsiteX20" fmla="*/ 2788150 w 3296006"/>
                  <a:gd name="connsiteY20" fmla="*/ 1681089 h 2726054"/>
                  <a:gd name="connsiteX21" fmla="*/ 2724650 w 3296006"/>
                  <a:gd name="connsiteY21" fmla="*/ 1865239 h 2726054"/>
                  <a:gd name="connsiteX22" fmla="*/ 2604000 w 3296006"/>
                  <a:gd name="connsiteY22" fmla="*/ 1890639 h 2726054"/>
                  <a:gd name="connsiteX23" fmla="*/ 2486526 w 3296006"/>
                  <a:gd name="connsiteY23" fmla="*/ 1985888 h 2726054"/>
                  <a:gd name="connsiteX24" fmla="*/ 2315076 w 3296006"/>
                  <a:gd name="connsiteY24" fmla="*/ 2052563 h 2726054"/>
                  <a:gd name="connsiteX25" fmla="*/ 2210301 w 3296006"/>
                  <a:gd name="connsiteY25" fmla="*/ 2243063 h 2726054"/>
                  <a:gd name="connsiteX26" fmla="*/ 2013451 w 3296006"/>
                  <a:gd name="connsiteY26" fmla="*/ 2252587 h 2726054"/>
                  <a:gd name="connsiteX27" fmla="*/ 1848351 w 3296006"/>
                  <a:gd name="connsiteY27" fmla="*/ 2309737 h 2726054"/>
                  <a:gd name="connsiteX28" fmla="*/ 1734051 w 3296006"/>
                  <a:gd name="connsiteY28" fmla="*/ 2176387 h 2726054"/>
                  <a:gd name="connsiteX29" fmla="*/ 1534026 w 3296006"/>
                  <a:gd name="connsiteY29" fmla="*/ 2157337 h 2726054"/>
                  <a:gd name="connsiteX30" fmla="*/ 1391151 w 3296006"/>
                  <a:gd name="connsiteY30" fmla="*/ 2233537 h 2726054"/>
                  <a:gd name="connsiteX31" fmla="*/ 1219701 w 3296006"/>
                  <a:gd name="connsiteY31" fmla="*/ 2185912 h 2726054"/>
                  <a:gd name="connsiteX32" fmla="*/ 1038726 w 3296006"/>
                  <a:gd name="connsiteY32" fmla="*/ 2176387 h 2726054"/>
                  <a:gd name="connsiteX33" fmla="*/ 1010151 w 3296006"/>
                  <a:gd name="connsiteY33" fmla="*/ 1985888 h 2726054"/>
                  <a:gd name="connsiteX34" fmla="*/ 867276 w 3296006"/>
                  <a:gd name="connsiteY34" fmla="*/ 1919212 h 2726054"/>
                  <a:gd name="connsiteX35" fmla="*/ 705351 w 3296006"/>
                  <a:gd name="connsiteY35" fmla="*/ 1776337 h 2726054"/>
                  <a:gd name="connsiteX36" fmla="*/ 581526 w 3296006"/>
                  <a:gd name="connsiteY36" fmla="*/ 1747762 h 2726054"/>
                  <a:gd name="connsiteX37" fmla="*/ 648202 w 3296006"/>
                  <a:gd name="connsiteY37" fmla="*/ 1585837 h 2726054"/>
                  <a:gd name="connsiteX38" fmla="*/ 635502 w 3296006"/>
                  <a:gd name="connsiteY38" fmla="*/ 1427087 h 2726054"/>
                  <a:gd name="connsiteX39" fmla="*/ 495802 w 3296006"/>
                  <a:gd name="connsiteY39" fmla="*/ 1290562 h 2726054"/>
                  <a:gd name="connsiteX40" fmla="*/ 610102 w 3296006"/>
                  <a:gd name="connsiteY40" fmla="*/ 890512 h 2726054"/>
                  <a:gd name="connsiteX41" fmla="*/ 752976 w 3296006"/>
                  <a:gd name="connsiteY41" fmla="*/ 719063 h 2726054"/>
                  <a:gd name="connsiteX0" fmla="*/ 752976 w 3324021"/>
                  <a:gd name="connsiteY0" fmla="*/ 719063 h 2726054"/>
                  <a:gd name="connsiteX1" fmla="*/ 867277 w 3324021"/>
                  <a:gd name="connsiteY1" fmla="*/ 566662 h 2726054"/>
                  <a:gd name="connsiteX2" fmla="*/ 924427 w 3324021"/>
                  <a:gd name="connsiteY2" fmla="*/ 493637 h 2726054"/>
                  <a:gd name="connsiteX3" fmla="*/ 1010151 w 3324021"/>
                  <a:gd name="connsiteY3" fmla="*/ 417439 h 2726054"/>
                  <a:gd name="connsiteX4" fmla="*/ 1213352 w 3324021"/>
                  <a:gd name="connsiteY4" fmla="*/ 312663 h 2726054"/>
                  <a:gd name="connsiteX5" fmla="*/ 1356227 w 3324021"/>
                  <a:gd name="connsiteY5" fmla="*/ 350763 h 2726054"/>
                  <a:gd name="connsiteX6" fmla="*/ 1486402 w 3324021"/>
                  <a:gd name="connsiteY6" fmla="*/ 319013 h 2726054"/>
                  <a:gd name="connsiteX7" fmla="*/ 1899152 w 3324021"/>
                  <a:gd name="connsiteY7" fmla="*/ 223763 h 2726054"/>
                  <a:gd name="connsiteX8" fmla="*/ 2057901 w 3324021"/>
                  <a:gd name="connsiteY8" fmla="*/ 220590 h 2726054"/>
                  <a:gd name="connsiteX9" fmla="*/ 2261101 w 3324021"/>
                  <a:gd name="connsiteY9" fmla="*/ 334889 h 2726054"/>
                  <a:gd name="connsiteX10" fmla="*/ 2438902 w 3324021"/>
                  <a:gd name="connsiteY10" fmla="*/ 423789 h 2726054"/>
                  <a:gd name="connsiteX11" fmla="*/ 2477002 w 3324021"/>
                  <a:gd name="connsiteY11" fmla="*/ 585714 h 2726054"/>
                  <a:gd name="connsiteX12" fmla="*/ 2591301 w 3324021"/>
                  <a:gd name="connsiteY12" fmla="*/ 642863 h 2726054"/>
                  <a:gd name="connsiteX13" fmla="*/ 2705602 w 3324021"/>
                  <a:gd name="connsiteY13" fmla="*/ 766689 h 2726054"/>
                  <a:gd name="connsiteX14" fmla="*/ 2715127 w 3324021"/>
                  <a:gd name="connsiteY14" fmla="*/ 919089 h 2726054"/>
                  <a:gd name="connsiteX15" fmla="*/ 2804027 w 3324021"/>
                  <a:gd name="connsiteY15" fmla="*/ 982589 h 2726054"/>
                  <a:gd name="connsiteX16" fmla="*/ 2886577 w 3324021"/>
                  <a:gd name="connsiteY16" fmla="*/ 1052439 h 2726054"/>
                  <a:gd name="connsiteX17" fmla="*/ 3010401 w 3324021"/>
                  <a:gd name="connsiteY17" fmla="*/ 1404864 h 2726054"/>
                  <a:gd name="connsiteX18" fmla="*/ 2886576 w 3324021"/>
                  <a:gd name="connsiteY18" fmla="*/ 1481064 h 2726054"/>
                  <a:gd name="connsiteX19" fmla="*/ 3019926 w 3324021"/>
                  <a:gd name="connsiteY19" fmla="*/ 1576314 h 2726054"/>
                  <a:gd name="connsiteX20" fmla="*/ 2788150 w 3324021"/>
                  <a:gd name="connsiteY20" fmla="*/ 1681089 h 2726054"/>
                  <a:gd name="connsiteX21" fmla="*/ 2762750 w 3324021"/>
                  <a:gd name="connsiteY21" fmla="*/ 1852539 h 2726054"/>
                  <a:gd name="connsiteX22" fmla="*/ 2604000 w 3324021"/>
                  <a:gd name="connsiteY22" fmla="*/ 1890639 h 2726054"/>
                  <a:gd name="connsiteX23" fmla="*/ 2486526 w 3324021"/>
                  <a:gd name="connsiteY23" fmla="*/ 1985888 h 2726054"/>
                  <a:gd name="connsiteX24" fmla="*/ 2315076 w 3324021"/>
                  <a:gd name="connsiteY24" fmla="*/ 2052563 h 2726054"/>
                  <a:gd name="connsiteX25" fmla="*/ 2210301 w 3324021"/>
                  <a:gd name="connsiteY25" fmla="*/ 2243063 h 2726054"/>
                  <a:gd name="connsiteX26" fmla="*/ 2013451 w 3324021"/>
                  <a:gd name="connsiteY26" fmla="*/ 2252587 h 2726054"/>
                  <a:gd name="connsiteX27" fmla="*/ 1848351 w 3324021"/>
                  <a:gd name="connsiteY27" fmla="*/ 2309737 h 2726054"/>
                  <a:gd name="connsiteX28" fmla="*/ 1734051 w 3324021"/>
                  <a:gd name="connsiteY28" fmla="*/ 2176387 h 2726054"/>
                  <a:gd name="connsiteX29" fmla="*/ 1534026 w 3324021"/>
                  <a:gd name="connsiteY29" fmla="*/ 2157337 h 2726054"/>
                  <a:gd name="connsiteX30" fmla="*/ 1391151 w 3324021"/>
                  <a:gd name="connsiteY30" fmla="*/ 2233537 h 2726054"/>
                  <a:gd name="connsiteX31" fmla="*/ 1219701 w 3324021"/>
                  <a:gd name="connsiteY31" fmla="*/ 2185912 h 2726054"/>
                  <a:gd name="connsiteX32" fmla="*/ 1038726 w 3324021"/>
                  <a:gd name="connsiteY32" fmla="*/ 2176387 h 2726054"/>
                  <a:gd name="connsiteX33" fmla="*/ 1010151 w 3324021"/>
                  <a:gd name="connsiteY33" fmla="*/ 1985888 h 2726054"/>
                  <a:gd name="connsiteX34" fmla="*/ 867276 w 3324021"/>
                  <a:gd name="connsiteY34" fmla="*/ 1919212 h 2726054"/>
                  <a:gd name="connsiteX35" fmla="*/ 705351 w 3324021"/>
                  <a:gd name="connsiteY35" fmla="*/ 1776337 h 2726054"/>
                  <a:gd name="connsiteX36" fmla="*/ 581526 w 3324021"/>
                  <a:gd name="connsiteY36" fmla="*/ 1747762 h 2726054"/>
                  <a:gd name="connsiteX37" fmla="*/ 648202 w 3324021"/>
                  <a:gd name="connsiteY37" fmla="*/ 1585837 h 2726054"/>
                  <a:gd name="connsiteX38" fmla="*/ 635502 w 3324021"/>
                  <a:gd name="connsiteY38" fmla="*/ 1427087 h 2726054"/>
                  <a:gd name="connsiteX39" fmla="*/ 495802 w 3324021"/>
                  <a:gd name="connsiteY39" fmla="*/ 1290562 h 2726054"/>
                  <a:gd name="connsiteX40" fmla="*/ 610102 w 3324021"/>
                  <a:gd name="connsiteY40" fmla="*/ 890512 h 2726054"/>
                  <a:gd name="connsiteX41" fmla="*/ 752976 w 3324021"/>
                  <a:gd name="connsiteY41" fmla="*/ 719063 h 2726054"/>
                  <a:gd name="connsiteX0" fmla="*/ 752976 w 3324021"/>
                  <a:gd name="connsiteY0" fmla="*/ 719063 h 2726054"/>
                  <a:gd name="connsiteX1" fmla="*/ 867277 w 3324021"/>
                  <a:gd name="connsiteY1" fmla="*/ 566662 h 2726054"/>
                  <a:gd name="connsiteX2" fmla="*/ 924427 w 3324021"/>
                  <a:gd name="connsiteY2" fmla="*/ 493637 h 2726054"/>
                  <a:gd name="connsiteX3" fmla="*/ 1010151 w 3324021"/>
                  <a:gd name="connsiteY3" fmla="*/ 417439 h 2726054"/>
                  <a:gd name="connsiteX4" fmla="*/ 1213352 w 3324021"/>
                  <a:gd name="connsiteY4" fmla="*/ 312663 h 2726054"/>
                  <a:gd name="connsiteX5" fmla="*/ 1356227 w 3324021"/>
                  <a:gd name="connsiteY5" fmla="*/ 350763 h 2726054"/>
                  <a:gd name="connsiteX6" fmla="*/ 1486402 w 3324021"/>
                  <a:gd name="connsiteY6" fmla="*/ 319013 h 2726054"/>
                  <a:gd name="connsiteX7" fmla="*/ 1899152 w 3324021"/>
                  <a:gd name="connsiteY7" fmla="*/ 223763 h 2726054"/>
                  <a:gd name="connsiteX8" fmla="*/ 2057901 w 3324021"/>
                  <a:gd name="connsiteY8" fmla="*/ 220590 h 2726054"/>
                  <a:gd name="connsiteX9" fmla="*/ 2261101 w 3324021"/>
                  <a:gd name="connsiteY9" fmla="*/ 334889 h 2726054"/>
                  <a:gd name="connsiteX10" fmla="*/ 2438902 w 3324021"/>
                  <a:gd name="connsiteY10" fmla="*/ 423789 h 2726054"/>
                  <a:gd name="connsiteX11" fmla="*/ 2477002 w 3324021"/>
                  <a:gd name="connsiteY11" fmla="*/ 585714 h 2726054"/>
                  <a:gd name="connsiteX12" fmla="*/ 2591301 w 3324021"/>
                  <a:gd name="connsiteY12" fmla="*/ 642863 h 2726054"/>
                  <a:gd name="connsiteX13" fmla="*/ 2705602 w 3324021"/>
                  <a:gd name="connsiteY13" fmla="*/ 766689 h 2726054"/>
                  <a:gd name="connsiteX14" fmla="*/ 2715127 w 3324021"/>
                  <a:gd name="connsiteY14" fmla="*/ 919089 h 2726054"/>
                  <a:gd name="connsiteX15" fmla="*/ 2804027 w 3324021"/>
                  <a:gd name="connsiteY15" fmla="*/ 982589 h 2726054"/>
                  <a:gd name="connsiteX16" fmla="*/ 2886577 w 3324021"/>
                  <a:gd name="connsiteY16" fmla="*/ 1052439 h 2726054"/>
                  <a:gd name="connsiteX17" fmla="*/ 3010401 w 3324021"/>
                  <a:gd name="connsiteY17" fmla="*/ 1404864 h 2726054"/>
                  <a:gd name="connsiteX18" fmla="*/ 2886576 w 3324021"/>
                  <a:gd name="connsiteY18" fmla="*/ 1481064 h 2726054"/>
                  <a:gd name="connsiteX19" fmla="*/ 3019926 w 3324021"/>
                  <a:gd name="connsiteY19" fmla="*/ 1576314 h 2726054"/>
                  <a:gd name="connsiteX20" fmla="*/ 2788150 w 3324021"/>
                  <a:gd name="connsiteY20" fmla="*/ 1681089 h 2726054"/>
                  <a:gd name="connsiteX21" fmla="*/ 2762750 w 3324021"/>
                  <a:gd name="connsiteY21" fmla="*/ 1852539 h 2726054"/>
                  <a:gd name="connsiteX22" fmla="*/ 2604000 w 3324021"/>
                  <a:gd name="connsiteY22" fmla="*/ 1890639 h 2726054"/>
                  <a:gd name="connsiteX23" fmla="*/ 2486526 w 3324021"/>
                  <a:gd name="connsiteY23" fmla="*/ 1985888 h 2726054"/>
                  <a:gd name="connsiteX24" fmla="*/ 2315076 w 3324021"/>
                  <a:gd name="connsiteY24" fmla="*/ 2052563 h 2726054"/>
                  <a:gd name="connsiteX25" fmla="*/ 2210301 w 3324021"/>
                  <a:gd name="connsiteY25" fmla="*/ 2243063 h 2726054"/>
                  <a:gd name="connsiteX26" fmla="*/ 2013451 w 3324021"/>
                  <a:gd name="connsiteY26" fmla="*/ 2252587 h 2726054"/>
                  <a:gd name="connsiteX27" fmla="*/ 1848351 w 3324021"/>
                  <a:gd name="connsiteY27" fmla="*/ 2309737 h 2726054"/>
                  <a:gd name="connsiteX28" fmla="*/ 1734051 w 3324021"/>
                  <a:gd name="connsiteY28" fmla="*/ 2176387 h 2726054"/>
                  <a:gd name="connsiteX29" fmla="*/ 1534026 w 3324021"/>
                  <a:gd name="connsiteY29" fmla="*/ 2157337 h 2726054"/>
                  <a:gd name="connsiteX30" fmla="*/ 1391151 w 3324021"/>
                  <a:gd name="connsiteY30" fmla="*/ 2233537 h 2726054"/>
                  <a:gd name="connsiteX31" fmla="*/ 1219701 w 3324021"/>
                  <a:gd name="connsiteY31" fmla="*/ 2185912 h 2726054"/>
                  <a:gd name="connsiteX32" fmla="*/ 1038726 w 3324021"/>
                  <a:gd name="connsiteY32" fmla="*/ 2176387 h 2726054"/>
                  <a:gd name="connsiteX33" fmla="*/ 1010151 w 3324021"/>
                  <a:gd name="connsiteY33" fmla="*/ 1985888 h 2726054"/>
                  <a:gd name="connsiteX34" fmla="*/ 867276 w 3324021"/>
                  <a:gd name="connsiteY34" fmla="*/ 1919212 h 2726054"/>
                  <a:gd name="connsiteX35" fmla="*/ 705351 w 3324021"/>
                  <a:gd name="connsiteY35" fmla="*/ 1776337 h 2726054"/>
                  <a:gd name="connsiteX36" fmla="*/ 581526 w 3324021"/>
                  <a:gd name="connsiteY36" fmla="*/ 1747762 h 2726054"/>
                  <a:gd name="connsiteX37" fmla="*/ 648202 w 3324021"/>
                  <a:gd name="connsiteY37" fmla="*/ 1585837 h 2726054"/>
                  <a:gd name="connsiteX38" fmla="*/ 635502 w 3324021"/>
                  <a:gd name="connsiteY38" fmla="*/ 1427087 h 2726054"/>
                  <a:gd name="connsiteX39" fmla="*/ 495802 w 3324021"/>
                  <a:gd name="connsiteY39" fmla="*/ 1290562 h 2726054"/>
                  <a:gd name="connsiteX40" fmla="*/ 610102 w 3324021"/>
                  <a:gd name="connsiteY40" fmla="*/ 890512 h 2726054"/>
                  <a:gd name="connsiteX41" fmla="*/ 752976 w 3324021"/>
                  <a:gd name="connsiteY41" fmla="*/ 719063 h 2726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3324021" h="2726054">
                    <a:moveTo>
                      <a:pt x="752976" y="719063"/>
                    </a:moveTo>
                    <a:cubicBezTo>
                      <a:pt x="806951" y="719063"/>
                      <a:pt x="813302" y="566662"/>
                      <a:pt x="867277" y="566662"/>
                    </a:cubicBezTo>
                    <a:cubicBezTo>
                      <a:pt x="289427" y="103112"/>
                      <a:pt x="860927" y="487287"/>
                      <a:pt x="924427" y="493637"/>
                    </a:cubicBezTo>
                    <a:cubicBezTo>
                      <a:pt x="955648" y="453950"/>
                      <a:pt x="592639" y="103643"/>
                      <a:pt x="1010151" y="417439"/>
                    </a:cubicBezTo>
                    <a:cubicBezTo>
                      <a:pt x="1065713" y="401035"/>
                      <a:pt x="1158848" y="307901"/>
                      <a:pt x="1213352" y="312663"/>
                    </a:cubicBezTo>
                    <a:cubicBezTo>
                      <a:pt x="1130802" y="-220737"/>
                      <a:pt x="1311777" y="338063"/>
                      <a:pt x="1356227" y="350763"/>
                    </a:cubicBezTo>
                    <a:cubicBezTo>
                      <a:pt x="1340352" y="-363612"/>
                      <a:pt x="1445127" y="309488"/>
                      <a:pt x="1486402" y="319013"/>
                    </a:cubicBezTo>
                    <a:cubicBezTo>
                      <a:pt x="1426077" y="77713"/>
                      <a:pt x="1743577" y="166613"/>
                      <a:pt x="1899152" y="223763"/>
                    </a:cubicBezTo>
                    <a:cubicBezTo>
                      <a:pt x="2009219" y="184076"/>
                      <a:pt x="1948893" y="-257248"/>
                      <a:pt x="2057901" y="220590"/>
                    </a:cubicBezTo>
                    <a:cubicBezTo>
                      <a:pt x="2152092" y="-84739"/>
                      <a:pt x="2197601" y="301023"/>
                      <a:pt x="2261101" y="334889"/>
                    </a:cubicBezTo>
                    <a:cubicBezTo>
                      <a:pt x="2324601" y="368755"/>
                      <a:pt x="2405035" y="375635"/>
                      <a:pt x="2438902" y="423789"/>
                    </a:cubicBezTo>
                    <a:cubicBezTo>
                      <a:pt x="2911977" y="-27061"/>
                      <a:pt x="2442077" y="522214"/>
                      <a:pt x="2477002" y="585714"/>
                    </a:cubicBezTo>
                    <a:cubicBezTo>
                      <a:pt x="3124702" y="20564"/>
                      <a:pt x="2553201" y="623813"/>
                      <a:pt x="2591301" y="642863"/>
                    </a:cubicBezTo>
                    <a:cubicBezTo>
                      <a:pt x="3267576" y="211063"/>
                      <a:pt x="2708777" y="703189"/>
                      <a:pt x="2705602" y="766689"/>
                    </a:cubicBezTo>
                    <a:cubicBezTo>
                      <a:pt x="3874002" y="211064"/>
                      <a:pt x="2734177" y="858764"/>
                      <a:pt x="2715127" y="919089"/>
                    </a:cubicBezTo>
                    <a:cubicBezTo>
                      <a:pt x="3381877" y="734939"/>
                      <a:pt x="2816727" y="938139"/>
                      <a:pt x="2804027" y="982589"/>
                    </a:cubicBezTo>
                    <a:cubicBezTo>
                      <a:pt x="3607302" y="804789"/>
                      <a:pt x="2902452" y="1020689"/>
                      <a:pt x="2886577" y="1052439"/>
                    </a:cubicBezTo>
                    <a:cubicBezTo>
                      <a:pt x="3350127" y="1090539"/>
                      <a:pt x="3029451" y="1360414"/>
                      <a:pt x="3010401" y="1404864"/>
                    </a:cubicBezTo>
                    <a:cubicBezTo>
                      <a:pt x="3521576" y="1630289"/>
                      <a:pt x="2908801" y="1452489"/>
                      <a:pt x="2886576" y="1481064"/>
                    </a:cubicBezTo>
                    <a:cubicBezTo>
                      <a:pt x="2870701" y="1503289"/>
                      <a:pt x="3035801" y="1554089"/>
                      <a:pt x="3019926" y="1576314"/>
                    </a:cubicBezTo>
                    <a:cubicBezTo>
                      <a:pt x="3427384" y="1812322"/>
                      <a:pt x="2818842" y="1654631"/>
                      <a:pt x="2788150" y="1681089"/>
                    </a:cubicBezTo>
                    <a:cubicBezTo>
                      <a:pt x="2759046" y="1743001"/>
                      <a:pt x="4025342" y="2319264"/>
                      <a:pt x="2762750" y="1852539"/>
                    </a:cubicBezTo>
                    <a:cubicBezTo>
                      <a:pt x="3043208" y="2300214"/>
                      <a:pt x="2663796" y="1884289"/>
                      <a:pt x="2604000" y="1890639"/>
                    </a:cubicBezTo>
                    <a:cubicBezTo>
                      <a:pt x="3182380" y="2487539"/>
                      <a:pt x="2536797" y="1961017"/>
                      <a:pt x="2486526" y="1985888"/>
                    </a:cubicBezTo>
                    <a:cubicBezTo>
                      <a:pt x="3216776" y="2995538"/>
                      <a:pt x="2372226" y="2039863"/>
                      <a:pt x="2315076" y="2052563"/>
                    </a:cubicBezTo>
                    <a:cubicBezTo>
                      <a:pt x="2673851" y="2903463"/>
                      <a:pt x="2264276" y="2236713"/>
                      <a:pt x="2210301" y="2243063"/>
                    </a:cubicBezTo>
                    <a:cubicBezTo>
                      <a:pt x="2305551" y="3319388"/>
                      <a:pt x="2083301" y="2262112"/>
                      <a:pt x="2013451" y="2252587"/>
                    </a:cubicBezTo>
                    <a:cubicBezTo>
                      <a:pt x="1927726" y="3024112"/>
                      <a:pt x="1889626" y="2312912"/>
                      <a:pt x="1848351" y="2309737"/>
                    </a:cubicBezTo>
                    <a:cubicBezTo>
                      <a:pt x="1730876" y="3116187"/>
                      <a:pt x="1781676" y="2182737"/>
                      <a:pt x="1734051" y="2176387"/>
                    </a:cubicBezTo>
                    <a:cubicBezTo>
                      <a:pt x="1572126" y="3192387"/>
                      <a:pt x="1600701" y="2150987"/>
                      <a:pt x="1534026" y="2157337"/>
                    </a:cubicBezTo>
                    <a:cubicBezTo>
                      <a:pt x="1286376" y="3122537"/>
                      <a:pt x="1435601" y="2227187"/>
                      <a:pt x="1391151" y="2233537"/>
                    </a:cubicBezTo>
                    <a:cubicBezTo>
                      <a:pt x="997451" y="3055862"/>
                      <a:pt x="1321301" y="2195437"/>
                      <a:pt x="1219701" y="2185912"/>
                    </a:cubicBezTo>
                    <a:cubicBezTo>
                      <a:pt x="464051" y="3344787"/>
                      <a:pt x="994276" y="2230362"/>
                      <a:pt x="1038726" y="2176387"/>
                    </a:cubicBezTo>
                    <a:cubicBezTo>
                      <a:pt x="635501" y="2551037"/>
                      <a:pt x="1019676" y="2049388"/>
                      <a:pt x="1010151" y="1985888"/>
                    </a:cubicBezTo>
                    <a:cubicBezTo>
                      <a:pt x="257676" y="2824088"/>
                      <a:pt x="883151" y="1976362"/>
                      <a:pt x="867276" y="1919212"/>
                    </a:cubicBezTo>
                    <a:cubicBezTo>
                      <a:pt x="-443999" y="2782812"/>
                      <a:pt x="714876" y="1846187"/>
                      <a:pt x="705351" y="1776337"/>
                    </a:cubicBezTo>
                    <a:cubicBezTo>
                      <a:pt x="352926" y="1992237"/>
                      <a:pt x="584701" y="1785862"/>
                      <a:pt x="581526" y="1747762"/>
                    </a:cubicBezTo>
                    <a:cubicBezTo>
                      <a:pt x="6851" y="1843012"/>
                      <a:pt x="632327" y="1649337"/>
                      <a:pt x="648202" y="1585837"/>
                    </a:cubicBezTo>
                    <a:cubicBezTo>
                      <a:pt x="-799598" y="1823962"/>
                      <a:pt x="629152" y="1468362"/>
                      <a:pt x="635502" y="1427087"/>
                    </a:cubicBezTo>
                    <a:cubicBezTo>
                      <a:pt x="-116973" y="1525512"/>
                      <a:pt x="492627" y="1331837"/>
                      <a:pt x="495802" y="1290562"/>
                    </a:cubicBezTo>
                    <a:cubicBezTo>
                      <a:pt x="-285248" y="1474712"/>
                      <a:pt x="464052" y="890512"/>
                      <a:pt x="610102" y="890512"/>
                    </a:cubicBezTo>
                    <a:cubicBezTo>
                      <a:pt x="-123323" y="655562"/>
                      <a:pt x="705351" y="776213"/>
                      <a:pt x="752976" y="719063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7">
                <a:extLst>
                  <a:ext uri="{FF2B5EF4-FFF2-40B4-BE49-F238E27FC236}">
                    <a16:creationId xmlns:a16="http://schemas.microsoft.com/office/drawing/2014/main" id="{4FC6D2CF-FCD0-47A3-8379-6A627EE5C18F}"/>
                  </a:ext>
                </a:extLst>
              </p:cNvPr>
              <p:cNvSpPr/>
              <p:nvPr/>
            </p:nvSpPr>
            <p:spPr>
              <a:xfrm>
                <a:off x="6527800" y="615950"/>
                <a:ext cx="533400" cy="704850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7">
                <a:extLst>
                  <a:ext uri="{FF2B5EF4-FFF2-40B4-BE49-F238E27FC236}">
                    <a16:creationId xmlns:a16="http://schemas.microsoft.com/office/drawing/2014/main" id="{4AAE1786-0DC0-400B-8227-15BBCF23E9BA}"/>
                  </a:ext>
                </a:extLst>
              </p:cNvPr>
              <p:cNvSpPr/>
              <p:nvPr/>
            </p:nvSpPr>
            <p:spPr>
              <a:xfrm rot="1088837">
                <a:off x="6863787" y="1459729"/>
                <a:ext cx="218649" cy="288929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7">
                <a:extLst>
                  <a:ext uri="{FF2B5EF4-FFF2-40B4-BE49-F238E27FC236}">
                    <a16:creationId xmlns:a16="http://schemas.microsoft.com/office/drawing/2014/main" id="{C5E012E7-CB16-46D3-B36C-A39A0862ECCF}"/>
                  </a:ext>
                </a:extLst>
              </p:cNvPr>
              <p:cNvSpPr/>
              <p:nvPr/>
            </p:nvSpPr>
            <p:spPr>
              <a:xfrm rot="6091636">
                <a:off x="6951874" y="2208723"/>
                <a:ext cx="218649" cy="288929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7">
                <a:extLst>
                  <a:ext uri="{FF2B5EF4-FFF2-40B4-BE49-F238E27FC236}">
                    <a16:creationId xmlns:a16="http://schemas.microsoft.com/office/drawing/2014/main" id="{19B82F12-9F31-4EAE-AB73-C11BCE003148}"/>
                  </a:ext>
                </a:extLst>
              </p:cNvPr>
              <p:cNvSpPr/>
              <p:nvPr/>
            </p:nvSpPr>
            <p:spPr>
              <a:xfrm rot="7212537">
                <a:off x="6505324" y="2511876"/>
                <a:ext cx="218649" cy="288929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7">
                <a:extLst>
                  <a:ext uri="{FF2B5EF4-FFF2-40B4-BE49-F238E27FC236}">
                    <a16:creationId xmlns:a16="http://schemas.microsoft.com/office/drawing/2014/main" id="{B22DD751-3DCD-44AE-A00C-E585697E7E7A}"/>
                  </a:ext>
                </a:extLst>
              </p:cNvPr>
              <p:cNvSpPr/>
              <p:nvPr/>
            </p:nvSpPr>
            <p:spPr>
              <a:xfrm rot="10299237">
                <a:off x="5734924" y="2513550"/>
                <a:ext cx="310825" cy="288929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7">
                <a:extLst>
                  <a:ext uri="{FF2B5EF4-FFF2-40B4-BE49-F238E27FC236}">
                    <a16:creationId xmlns:a16="http://schemas.microsoft.com/office/drawing/2014/main" id="{082346FC-E2BF-402F-9CB8-2788F592FA12}"/>
                  </a:ext>
                </a:extLst>
              </p:cNvPr>
              <p:cNvSpPr/>
              <p:nvPr/>
            </p:nvSpPr>
            <p:spPr>
              <a:xfrm rot="11855651">
                <a:off x="5356419" y="2146145"/>
                <a:ext cx="310825" cy="288929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7">
                <a:extLst>
                  <a:ext uri="{FF2B5EF4-FFF2-40B4-BE49-F238E27FC236}">
                    <a16:creationId xmlns:a16="http://schemas.microsoft.com/office/drawing/2014/main" id="{42C13816-5C6B-453C-8DC6-65351926C2F1}"/>
                  </a:ext>
                </a:extLst>
              </p:cNvPr>
              <p:cNvSpPr/>
              <p:nvPr/>
            </p:nvSpPr>
            <p:spPr>
              <a:xfrm rot="15317694">
                <a:off x="5628338" y="1646722"/>
                <a:ext cx="310825" cy="288929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7">
                <a:extLst>
                  <a:ext uri="{FF2B5EF4-FFF2-40B4-BE49-F238E27FC236}">
                    <a16:creationId xmlns:a16="http://schemas.microsoft.com/office/drawing/2014/main" id="{7FD0E8BB-48CF-415F-9927-5D69098C7CBB}"/>
                  </a:ext>
                </a:extLst>
              </p:cNvPr>
              <p:cNvSpPr/>
              <p:nvPr/>
            </p:nvSpPr>
            <p:spPr>
              <a:xfrm rot="18691006">
                <a:off x="6073654" y="1288400"/>
                <a:ext cx="310825" cy="288929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7">
                <a:extLst>
                  <a:ext uri="{FF2B5EF4-FFF2-40B4-BE49-F238E27FC236}">
                    <a16:creationId xmlns:a16="http://schemas.microsoft.com/office/drawing/2014/main" id="{11128C99-6C91-4CA6-8C81-0E42D6284A25}"/>
                  </a:ext>
                </a:extLst>
              </p:cNvPr>
              <p:cNvSpPr/>
              <p:nvPr/>
            </p:nvSpPr>
            <p:spPr>
              <a:xfrm rot="2964349">
                <a:off x="7239273" y="1603756"/>
                <a:ext cx="533400" cy="704850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7">
                <a:extLst>
                  <a:ext uri="{FF2B5EF4-FFF2-40B4-BE49-F238E27FC236}">
                    <a16:creationId xmlns:a16="http://schemas.microsoft.com/office/drawing/2014/main" id="{EDF641AC-8793-42F3-9300-D85F066ED85A}"/>
                  </a:ext>
                </a:extLst>
              </p:cNvPr>
              <p:cNvSpPr/>
              <p:nvPr/>
            </p:nvSpPr>
            <p:spPr>
              <a:xfrm rot="19587706">
                <a:off x="5930936" y="456615"/>
                <a:ext cx="533400" cy="704850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7">
                <a:extLst>
                  <a:ext uri="{FF2B5EF4-FFF2-40B4-BE49-F238E27FC236}">
                    <a16:creationId xmlns:a16="http://schemas.microsoft.com/office/drawing/2014/main" id="{B067C329-23BC-4E4A-BA11-978CBAEA7209}"/>
                  </a:ext>
                </a:extLst>
              </p:cNvPr>
              <p:cNvSpPr/>
              <p:nvPr/>
            </p:nvSpPr>
            <p:spPr>
              <a:xfrm rot="17779055">
                <a:off x="5320536" y="726627"/>
                <a:ext cx="533400" cy="704850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7">
                <a:extLst>
                  <a:ext uri="{FF2B5EF4-FFF2-40B4-BE49-F238E27FC236}">
                    <a16:creationId xmlns:a16="http://schemas.microsoft.com/office/drawing/2014/main" id="{4D6E13D0-8D06-4C8C-A98A-54BD1D60B788}"/>
                  </a:ext>
                </a:extLst>
              </p:cNvPr>
              <p:cNvSpPr/>
              <p:nvPr/>
            </p:nvSpPr>
            <p:spPr>
              <a:xfrm rot="15830661">
                <a:off x="4873103" y="1029579"/>
                <a:ext cx="533400" cy="704850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 17">
                <a:extLst>
                  <a:ext uri="{FF2B5EF4-FFF2-40B4-BE49-F238E27FC236}">
                    <a16:creationId xmlns:a16="http://schemas.microsoft.com/office/drawing/2014/main" id="{C047E3D8-2B33-4EA0-9433-673E55DBE429}"/>
                  </a:ext>
                </a:extLst>
              </p:cNvPr>
              <p:cNvSpPr/>
              <p:nvPr/>
            </p:nvSpPr>
            <p:spPr>
              <a:xfrm rot="15624948">
                <a:off x="4804691" y="1469803"/>
                <a:ext cx="407558" cy="766518"/>
              </a:xfrm>
              <a:custGeom>
                <a:avLst/>
                <a:gdLst>
                  <a:gd name="connsiteX0" fmla="*/ 0 w 336550"/>
                  <a:gd name="connsiteY0" fmla="*/ 0 h 209550"/>
                  <a:gd name="connsiteX1" fmla="*/ 336550 w 336550"/>
                  <a:gd name="connsiteY1" fmla="*/ 0 h 209550"/>
                  <a:gd name="connsiteX2" fmla="*/ 336550 w 336550"/>
                  <a:gd name="connsiteY2" fmla="*/ 209550 h 209550"/>
                  <a:gd name="connsiteX3" fmla="*/ 0 w 336550"/>
                  <a:gd name="connsiteY3" fmla="*/ 209550 h 209550"/>
                  <a:gd name="connsiteX4" fmla="*/ 0 w 336550"/>
                  <a:gd name="connsiteY4" fmla="*/ 0 h 209550"/>
                  <a:gd name="connsiteX0" fmla="*/ 406400 w 406400"/>
                  <a:gd name="connsiteY0" fmla="*/ 0 h 768350"/>
                  <a:gd name="connsiteX1" fmla="*/ 336550 w 406400"/>
                  <a:gd name="connsiteY1" fmla="*/ 558800 h 768350"/>
                  <a:gd name="connsiteX2" fmla="*/ 336550 w 406400"/>
                  <a:gd name="connsiteY2" fmla="*/ 768350 h 768350"/>
                  <a:gd name="connsiteX3" fmla="*/ 0 w 406400"/>
                  <a:gd name="connsiteY3" fmla="*/ 768350 h 768350"/>
                  <a:gd name="connsiteX4" fmla="*/ 406400 w 406400"/>
                  <a:gd name="connsiteY4" fmla="*/ 0 h 768350"/>
                  <a:gd name="connsiteX0" fmla="*/ 495300 w 495300"/>
                  <a:gd name="connsiteY0" fmla="*/ 0 h 768350"/>
                  <a:gd name="connsiteX1" fmla="*/ 425450 w 495300"/>
                  <a:gd name="connsiteY1" fmla="*/ 558800 h 768350"/>
                  <a:gd name="connsiteX2" fmla="*/ 425450 w 495300"/>
                  <a:gd name="connsiteY2" fmla="*/ 768350 h 768350"/>
                  <a:gd name="connsiteX3" fmla="*/ 0 w 495300"/>
                  <a:gd name="connsiteY3" fmla="*/ 565150 h 768350"/>
                  <a:gd name="connsiteX4" fmla="*/ 495300 w 495300"/>
                  <a:gd name="connsiteY4" fmla="*/ 0 h 768350"/>
                  <a:gd name="connsiteX0" fmla="*/ 495300 w 495300"/>
                  <a:gd name="connsiteY0" fmla="*/ 0 h 711200"/>
                  <a:gd name="connsiteX1" fmla="*/ 425450 w 495300"/>
                  <a:gd name="connsiteY1" fmla="*/ 558800 h 711200"/>
                  <a:gd name="connsiteX2" fmla="*/ 279400 w 495300"/>
                  <a:gd name="connsiteY2" fmla="*/ 711200 h 711200"/>
                  <a:gd name="connsiteX3" fmla="*/ 0 w 495300"/>
                  <a:gd name="connsiteY3" fmla="*/ 565150 h 711200"/>
                  <a:gd name="connsiteX4" fmla="*/ 495300 w 495300"/>
                  <a:gd name="connsiteY4" fmla="*/ 0 h 711200"/>
                  <a:gd name="connsiteX0" fmla="*/ 495300 w 495300"/>
                  <a:gd name="connsiteY0" fmla="*/ 0 h 711200"/>
                  <a:gd name="connsiteX1" fmla="*/ 279400 w 495300"/>
                  <a:gd name="connsiteY1" fmla="*/ 711200 h 711200"/>
                  <a:gd name="connsiteX2" fmla="*/ 0 w 495300"/>
                  <a:gd name="connsiteY2" fmla="*/ 565150 h 711200"/>
                  <a:gd name="connsiteX3" fmla="*/ 495300 w 495300"/>
                  <a:gd name="connsiteY3" fmla="*/ 0 h 711200"/>
                  <a:gd name="connsiteX0" fmla="*/ 533400 w 533400"/>
                  <a:gd name="connsiteY0" fmla="*/ 0 h 704850"/>
                  <a:gd name="connsiteX1" fmla="*/ 279400 w 533400"/>
                  <a:gd name="connsiteY1" fmla="*/ 704850 h 704850"/>
                  <a:gd name="connsiteX2" fmla="*/ 0 w 533400"/>
                  <a:gd name="connsiteY2" fmla="*/ 558800 h 704850"/>
                  <a:gd name="connsiteX3" fmla="*/ 533400 w 533400"/>
                  <a:gd name="connsiteY3" fmla="*/ 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  <a:gd name="connsiteX3" fmla="*/ 91440 w 533400"/>
                  <a:gd name="connsiteY3" fmla="*/ 650240 h 704850"/>
                  <a:gd name="connsiteX0" fmla="*/ 0 w 533400"/>
                  <a:gd name="connsiteY0" fmla="*/ 558800 h 704850"/>
                  <a:gd name="connsiteX1" fmla="*/ 533400 w 533400"/>
                  <a:gd name="connsiteY1" fmla="*/ 0 h 704850"/>
                  <a:gd name="connsiteX2" fmla="*/ 279400 w 533400"/>
                  <a:gd name="connsiteY2" fmla="*/ 704850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3400" h="704850">
                    <a:moveTo>
                      <a:pt x="0" y="558800"/>
                    </a:moveTo>
                    <a:lnTo>
                      <a:pt x="533400" y="0"/>
                    </a:lnTo>
                    <a:lnTo>
                      <a:pt x="279400" y="704850"/>
                    </a:ln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52" name="ttsMP3.com_VoiceText_2025-4-9_1-4-21">
            <a:hlinkClick r:id="" action="ppaction://media"/>
            <a:extLst>
              <a:ext uri="{FF2B5EF4-FFF2-40B4-BE49-F238E27FC236}">
                <a16:creationId xmlns:a16="http://schemas.microsoft.com/office/drawing/2014/main" id="{A58B7EC2-65E8-414E-9285-65757161123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12685" y="4990134"/>
            <a:ext cx="609600" cy="609600"/>
          </a:xfrm>
          <a:prstGeom prst="rect">
            <a:avLst/>
          </a:prstGeom>
        </p:spPr>
      </p:pic>
      <p:pic>
        <p:nvPicPr>
          <p:cNvPr id="2" name="ttsMP3.com_VoiceText_2025-4-9_17-3-40">
            <a:hlinkClick r:id="" action="ppaction://media"/>
            <a:extLst>
              <a:ext uri="{FF2B5EF4-FFF2-40B4-BE49-F238E27FC236}">
                <a16:creationId xmlns:a16="http://schemas.microsoft.com/office/drawing/2014/main" id="{5E9089F6-831A-4429-92F5-3BCB3B955F6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09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2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68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0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0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68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040" fill="hold"/>
                                        <p:tgtEl>
                                          <p:spTgt spid="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108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4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2"/>
                </p:tgtEl>
              </p:cMediaNode>
            </p:audio>
            <p:audio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3" grpId="0" animBg="1"/>
      <p:bldP spid="10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e are the FF twins! Puff, puff, puff!">
            <a:hlinkClick r:id="" action="ppaction://media"/>
            <a:extLst>
              <a:ext uri="{FF2B5EF4-FFF2-40B4-BE49-F238E27FC236}">
                <a16:creationId xmlns:a16="http://schemas.microsoft.com/office/drawing/2014/main" id="{118445AC-A034-422A-961B-5EC5D9DCB29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48014"/>
                  <p14:fade out="2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228" name="Group 227">
            <a:extLst>
              <a:ext uri="{FF2B5EF4-FFF2-40B4-BE49-F238E27FC236}">
                <a16:creationId xmlns:a16="http://schemas.microsoft.com/office/drawing/2014/main" id="{7C1029F1-1D03-424F-B1B1-8F7BC7F88294}"/>
              </a:ext>
            </a:extLst>
          </p:cNvPr>
          <p:cNvGrpSpPr/>
          <p:nvPr/>
        </p:nvGrpSpPr>
        <p:grpSpPr>
          <a:xfrm>
            <a:off x="608347" y="259957"/>
            <a:ext cx="1975946" cy="2471075"/>
            <a:chOff x="688441" y="285974"/>
            <a:chExt cx="1975946" cy="2471075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3A7A5BF6-E680-413A-87E3-6390B0C4A7E9}"/>
                </a:ext>
              </a:extLst>
            </p:cNvPr>
            <p:cNvSpPr/>
            <p:nvPr/>
          </p:nvSpPr>
          <p:spPr>
            <a:xfrm>
              <a:off x="689443" y="1011688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ln>
                    <a:solidFill>
                      <a:sysClr val="windowText" lastClr="000000"/>
                    </a:solidFill>
                  </a:ln>
                  <a:solidFill>
                    <a:schemeClr val="accent5">
                      <a:lumMod val="40000"/>
                      <a:lumOff val="60000"/>
                    </a:schemeClr>
                  </a:solidFill>
                  <a:latin typeface="Arial Black" panose="020B0A04020102020204" pitchFamily="34" charset="0"/>
                </a:rPr>
                <a:t>ff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55DB314-9C85-437B-9F5F-B02CC581D7CC}"/>
                </a:ext>
              </a:extLst>
            </p:cNvPr>
            <p:cNvGrpSpPr/>
            <p:nvPr/>
          </p:nvGrpSpPr>
          <p:grpSpPr>
            <a:xfrm>
              <a:off x="688441" y="285974"/>
              <a:ext cx="1975946" cy="2471075"/>
              <a:chOff x="688441" y="285974"/>
              <a:chExt cx="1975946" cy="2471075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C40E513A-7068-4880-A367-BA024934A99E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0B5BC1BE-B104-4BAE-A5AA-4FE0F46F1D38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CD4ACA63-02BF-460E-8A91-A103EE70909B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BDD7E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5B7B8C10-FEDA-4B79-B692-B7A4D28FF3D4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2E8092D6-F363-4724-9D2E-FC658983FA4B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67D213EB-C991-41D1-AEF5-1E7C3CD0EC30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4DBB371-D1FD-49C3-B736-56C5A66E6174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7F00918E-1A76-4EB4-84F4-3CEE20C51881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F522A4E6-1AFA-4CBC-8B2A-D6D5214F6427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BDD7E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4DFD69A7-C202-437A-8123-A6ED52FBC4B3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E03EFDA4-C05B-4F46-AB0A-957C418305B3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F6592B48-E1D9-41B9-8098-C0F6E1F5131D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731374F-9D75-4F0C-8B13-CB3EC9D77642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15B48D53-C0DA-4737-B374-F22CF9644F35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826933A4-89A0-4320-81B7-EFB616642ED9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AFB76376-C482-40E4-8E84-AEB208946AA0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F57A0E91-1D94-449A-B6BD-41049C7A44B7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A5FF6816-4906-443A-B7E4-DED2465E7CF4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ectangle 31">
                  <a:extLst>
                    <a:ext uri="{FF2B5EF4-FFF2-40B4-BE49-F238E27FC236}">
                      <a16:creationId xmlns:a16="http://schemas.microsoft.com/office/drawing/2014/main" id="{B4E5F916-FE13-47B4-B3DF-902A93BD4781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4F25C6D4-DE30-4982-8100-687C3808B0BA}"/>
              </a:ext>
            </a:extLst>
          </p:cNvPr>
          <p:cNvGrpSpPr/>
          <p:nvPr/>
        </p:nvGrpSpPr>
        <p:grpSpPr>
          <a:xfrm>
            <a:off x="3752767" y="285974"/>
            <a:ext cx="1975947" cy="2471075"/>
            <a:chOff x="3528605" y="285974"/>
            <a:chExt cx="1975947" cy="2471075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0ABD10F-8651-423D-A301-9FAE8B2812BF}"/>
                </a:ext>
              </a:extLst>
            </p:cNvPr>
            <p:cNvSpPr/>
            <p:nvPr/>
          </p:nvSpPr>
          <p:spPr>
            <a:xfrm>
              <a:off x="3530609" y="1011688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 err="1">
                  <a:ln>
                    <a:solidFill>
                      <a:sysClr val="windowText" lastClr="000000"/>
                    </a:solidFill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latin typeface="Arial Black" panose="020B0A04020102020204" pitchFamily="34" charset="0"/>
                </a:rPr>
                <a:t>ll</a:t>
              </a:r>
              <a:endParaRPr lang="en-US" sz="8000" dirty="0">
                <a:ln>
                  <a:solidFill>
                    <a:sysClr val="windowText" lastClr="000000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49F56D8C-91DA-42F2-9D2C-EEF1449F8071}"/>
                </a:ext>
              </a:extLst>
            </p:cNvPr>
            <p:cNvGrpSpPr/>
            <p:nvPr/>
          </p:nvGrpSpPr>
          <p:grpSpPr>
            <a:xfrm>
              <a:off x="3528605" y="285974"/>
              <a:ext cx="1975946" cy="2471075"/>
              <a:chOff x="688441" y="285974"/>
              <a:chExt cx="1975946" cy="2471075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5E5BB144-97B7-4517-A1ED-C34E450D3366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3029FE98-9E2A-4D53-9D2F-52C32ACB6BED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15A62558-FE98-46AF-B818-160684213824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E6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B6E660E3-0497-4F98-9640-A0FB81D61E3E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0362232B-9197-4AE2-8F7C-8DE295AFABAA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DF9A64D3-5A0D-49EC-850A-7BAC50D26F5B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CC31F9DE-0802-4106-8011-5AD04A18DE35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01F175BE-B561-491F-BE2E-4FC8F22E1E54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3D1D05C-F20A-4097-B9B1-E1413001AD9D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E6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DC49FD7-E2B6-4716-A067-4C3A0C818589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70AFDB99-6688-4CF2-9117-C4158D9800C9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2B469197-3390-4F83-9345-85A029812765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5716B2F4-BC78-4474-AE76-D081BB1E99CD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45EFBD53-B967-4E52-A644-A4B569B5DAAE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5B2C27E8-3207-49D1-BFE6-5E1798C15E5F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E75A1738-F3C2-4291-A4F3-0297FE208445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0ADB3F6B-3193-43E1-BA4F-632795AFFCB0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31">
                  <a:extLst>
                    <a:ext uri="{FF2B5EF4-FFF2-40B4-BE49-F238E27FC236}">
                      <a16:creationId xmlns:a16="http://schemas.microsoft.com/office/drawing/2014/main" id="{2640A6A4-B775-42B5-A680-E17D0B957473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E6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31">
                  <a:extLst>
                    <a:ext uri="{FF2B5EF4-FFF2-40B4-BE49-F238E27FC236}">
                      <a16:creationId xmlns:a16="http://schemas.microsoft.com/office/drawing/2014/main" id="{4CD0BC4E-A061-4971-8045-4F9C2D414213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E6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E6A77204-0C10-484A-A161-19BD3421E8F6}"/>
              </a:ext>
            </a:extLst>
          </p:cNvPr>
          <p:cNvGrpSpPr/>
          <p:nvPr/>
        </p:nvGrpSpPr>
        <p:grpSpPr>
          <a:xfrm>
            <a:off x="6084465" y="285974"/>
            <a:ext cx="1988646" cy="2471075"/>
            <a:chOff x="6429829" y="285974"/>
            <a:chExt cx="1988646" cy="2471075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7F53A97-E4A8-4C2C-9AE1-F2B773AAA520}"/>
                </a:ext>
              </a:extLst>
            </p:cNvPr>
            <p:cNvSpPr/>
            <p:nvPr/>
          </p:nvSpPr>
          <p:spPr>
            <a:xfrm>
              <a:off x="6429829" y="1011688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ln>
                    <a:solidFill>
                      <a:sysClr val="windowText" lastClr="00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dd</a:t>
              </a: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E2B1F4D4-773A-4883-82A5-064615417BDC}"/>
                </a:ext>
              </a:extLst>
            </p:cNvPr>
            <p:cNvGrpSpPr/>
            <p:nvPr/>
          </p:nvGrpSpPr>
          <p:grpSpPr>
            <a:xfrm>
              <a:off x="6442529" y="285974"/>
              <a:ext cx="1975946" cy="2471075"/>
              <a:chOff x="688441" y="285974"/>
              <a:chExt cx="1975946" cy="2471075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70E85648-BDFA-440B-9D03-39882F54BD7A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71" name="Oval 70">
                  <a:extLst>
                    <a:ext uri="{FF2B5EF4-FFF2-40B4-BE49-F238E27FC236}">
                      <a16:creationId xmlns:a16="http://schemas.microsoft.com/office/drawing/2014/main" id="{EEC14EF1-505A-4093-BEDF-7D4DEE755755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82E5B45B-596C-480B-BF75-112BCF0E22CF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76756B0E-FA4D-4583-9923-D659097B6475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8F3AC044-6C69-41F2-80F2-91A28B64E87C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9512D84E-E032-4EA5-BE25-3746B065007D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CA256A8A-3B20-4996-9578-087C11921686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C13B9A50-269E-436C-A383-5E2ED3DCC1F1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75FAF145-0B0D-4F02-8767-13DF84656760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A20A12E3-6164-4BFC-B6C0-42D6AE9441BA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F62CDC72-11B3-4051-B325-D1A5BCA8B538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1F81A119-1A55-4EBB-9C63-9130B29BFA8C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2DD95765-DFF6-4281-9F36-2CFAD3121D7E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112FD0E3-7FAC-44EA-8AE0-F5E985CDB065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A8C3A8B-0F7C-4C90-9E77-55CA0A31D75F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A1402AD3-10CE-497E-8C81-C5F4B714A341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05A9284B-9C64-44AE-A87C-E50A27B14BAD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31">
                  <a:extLst>
                    <a:ext uri="{FF2B5EF4-FFF2-40B4-BE49-F238E27FC236}">
                      <a16:creationId xmlns:a16="http://schemas.microsoft.com/office/drawing/2014/main" id="{3C1BB993-DD22-46E0-90C0-0529A345EF0E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31">
                  <a:extLst>
                    <a:ext uri="{FF2B5EF4-FFF2-40B4-BE49-F238E27FC236}">
                      <a16:creationId xmlns:a16="http://schemas.microsoft.com/office/drawing/2014/main" id="{7B2CA5E5-2885-452A-82B9-A7D89F275460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00FDF6DF-700A-4A7F-8B5A-AB8470BF1260}"/>
              </a:ext>
            </a:extLst>
          </p:cNvPr>
          <p:cNvGrpSpPr/>
          <p:nvPr/>
        </p:nvGrpSpPr>
        <p:grpSpPr>
          <a:xfrm>
            <a:off x="9488711" y="289294"/>
            <a:ext cx="1983584" cy="2471075"/>
            <a:chOff x="9488711" y="289294"/>
            <a:chExt cx="1983584" cy="247107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934C747-5CA5-4B99-BE6E-E6ABBF1E303E}"/>
                </a:ext>
              </a:extLst>
            </p:cNvPr>
            <p:cNvSpPr/>
            <p:nvPr/>
          </p:nvSpPr>
          <p:spPr>
            <a:xfrm>
              <a:off x="9488711" y="1011688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ln>
                    <a:solidFill>
                      <a:sysClr val="windowText" lastClr="000000"/>
                    </a:solidFill>
                  </a:ln>
                  <a:solidFill>
                    <a:srgbClr val="C5E0B4"/>
                  </a:solidFill>
                  <a:latin typeface="Arial Black" panose="020B0A04020102020204" pitchFamily="34" charset="0"/>
                </a:rPr>
                <a:t>ss</a:t>
              </a:r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D344A4F0-97BD-4B77-9941-E514F33D6A41}"/>
                </a:ext>
              </a:extLst>
            </p:cNvPr>
            <p:cNvGrpSpPr/>
            <p:nvPr/>
          </p:nvGrpSpPr>
          <p:grpSpPr>
            <a:xfrm>
              <a:off x="9496349" y="289294"/>
              <a:ext cx="1975946" cy="2471075"/>
              <a:chOff x="688441" y="285974"/>
              <a:chExt cx="1975946" cy="2471075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26BB2E43-5EA6-43BA-9FB6-F2482B819AD0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C8D530B1-E9A7-4973-B9C4-E1F3DA528FC9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421FD4FA-A37C-4335-ADA6-D4619056F94A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C5E0B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646954C0-4E5C-4F44-9847-428B2BCF6CF9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7DFEEDE9-3464-49C2-90D8-730EA63699EB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2F742D58-D60E-4E5E-9830-7EBD77FAD72A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8C476483-7458-4C53-9049-9EC3A0BC5D9A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86" name="Oval 85">
                  <a:extLst>
                    <a:ext uri="{FF2B5EF4-FFF2-40B4-BE49-F238E27FC236}">
                      <a16:creationId xmlns:a16="http://schemas.microsoft.com/office/drawing/2014/main" id="{DC135CD6-8F36-4991-82DF-925D23F2F6F2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Oval 86">
                  <a:extLst>
                    <a:ext uri="{FF2B5EF4-FFF2-40B4-BE49-F238E27FC236}">
                      <a16:creationId xmlns:a16="http://schemas.microsoft.com/office/drawing/2014/main" id="{99F5E0C0-41E0-4357-95FE-10EFF3EEE324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C5E0B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Oval 87">
                  <a:extLst>
                    <a:ext uri="{FF2B5EF4-FFF2-40B4-BE49-F238E27FC236}">
                      <a16:creationId xmlns:a16="http://schemas.microsoft.com/office/drawing/2014/main" id="{21EF1194-5D8E-4419-A517-EC06C7BAFB90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Oval 88">
                  <a:extLst>
                    <a:ext uri="{FF2B5EF4-FFF2-40B4-BE49-F238E27FC236}">
                      <a16:creationId xmlns:a16="http://schemas.microsoft.com/office/drawing/2014/main" id="{533EA36F-09E9-42F0-AFD6-826FF1E1C53C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B2B069F8-2D9A-4B0B-84B8-4C35D548AEC7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D43D012F-54B3-48FB-AE13-77CC374E2593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3980559-D400-40B3-9B2C-4E49B7AC2A92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0DD7E632-D857-4FE3-ADB6-7E849D521B0F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B70C8ACC-4EA2-418A-908F-8E7FC3C57EBB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7088D1CB-FE4F-49C0-A62C-ECB3DC1954D4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Rectangle 31">
                  <a:extLst>
                    <a:ext uri="{FF2B5EF4-FFF2-40B4-BE49-F238E27FC236}">
                      <a16:creationId xmlns:a16="http://schemas.microsoft.com/office/drawing/2014/main" id="{1D952F83-00F0-4833-B07B-076F4B5C5B51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C5E0B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31">
                  <a:extLst>
                    <a:ext uri="{FF2B5EF4-FFF2-40B4-BE49-F238E27FC236}">
                      <a16:creationId xmlns:a16="http://schemas.microsoft.com/office/drawing/2014/main" id="{3A64668C-831A-4595-89DF-4E5659080128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C5E0B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9F65B485-4C18-471B-A3BE-5094819C1DF4}"/>
              </a:ext>
            </a:extLst>
          </p:cNvPr>
          <p:cNvGrpSpPr/>
          <p:nvPr/>
        </p:nvGrpSpPr>
        <p:grpSpPr>
          <a:xfrm>
            <a:off x="2172411" y="2153209"/>
            <a:ext cx="1980267" cy="2471075"/>
            <a:chOff x="2543637" y="2170552"/>
            <a:chExt cx="1980267" cy="2471075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EE709259-F4E0-4060-9F9F-9EEEFB9F4B60}"/>
                </a:ext>
              </a:extLst>
            </p:cNvPr>
            <p:cNvSpPr/>
            <p:nvPr/>
          </p:nvSpPr>
          <p:spPr>
            <a:xfrm>
              <a:off x="2543637" y="2881989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 err="1">
                  <a:ln>
                    <a:solidFill>
                      <a:sysClr val="windowText" lastClr="000000"/>
                    </a:solidFill>
                  </a:ln>
                  <a:solidFill>
                    <a:srgbClr val="FF5757"/>
                  </a:solidFill>
                  <a:latin typeface="Arial Black" panose="020B0A04020102020204" pitchFamily="34" charset="0"/>
                </a:rPr>
                <a:t>zz</a:t>
              </a:r>
              <a:endParaRPr lang="en-US" sz="8000" dirty="0">
                <a:ln>
                  <a:solidFill>
                    <a:sysClr val="windowText" lastClr="000000"/>
                  </a:solidFill>
                </a:ln>
                <a:solidFill>
                  <a:srgbClr val="FF5757"/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72A76CB8-C507-49DD-84D7-67CF2C92532A}"/>
                </a:ext>
              </a:extLst>
            </p:cNvPr>
            <p:cNvGrpSpPr/>
            <p:nvPr/>
          </p:nvGrpSpPr>
          <p:grpSpPr>
            <a:xfrm>
              <a:off x="2547958" y="2170552"/>
              <a:ext cx="1975946" cy="2471075"/>
              <a:chOff x="688441" y="285974"/>
              <a:chExt cx="1975946" cy="2471075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42C9F356-3608-4C66-AAE1-F4B160C457A3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11" name="Oval 110">
                  <a:extLst>
                    <a:ext uri="{FF2B5EF4-FFF2-40B4-BE49-F238E27FC236}">
                      <a16:creationId xmlns:a16="http://schemas.microsoft.com/office/drawing/2014/main" id="{D4AF7E75-B3AD-44D8-AB3C-52A670BB7FDC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Oval 111">
                  <a:extLst>
                    <a:ext uri="{FF2B5EF4-FFF2-40B4-BE49-F238E27FC236}">
                      <a16:creationId xmlns:a16="http://schemas.microsoft.com/office/drawing/2014/main" id="{90F60B95-7F35-4CF7-9B36-A7AD414B13EF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575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91BD5758-9D63-4E99-B8DD-2E0941002743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Oval 113">
                  <a:extLst>
                    <a:ext uri="{FF2B5EF4-FFF2-40B4-BE49-F238E27FC236}">
                      <a16:creationId xmlns:a16="http://schemas.microsoft.com/office/drawing/2014/main" id="{1070AAEA-50AE-4968-BB5D-C3BDE66DDCD1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Oval 114">
                  <a:extLst>
                    <a:ext uri="{FF2B5EF4-FFF2-40B4-BE49-F238E27FC236}">
                      <a16:creationId xmlns:a16="http://schemas.microsoft.com/office/drawing/2014/main" id="{6FB26349-9D2A-440D-A647-FE35332A2977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0C24969D-997E-4AFE-88D1-1C209DA2FB01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06" name="Oval 105">
                  <a:extLst>
                    <a:ext uri="{FF2B5EF4-FFF2-40B4-BE49-F238E27FC236}">
                      <a16:creationId xmlns:a16="http://schemas.microsoft.com/office/drawing/2014/main" id="{7ACDD632-A6D7-4F8D-AD03-59F1447D5A8A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67EC37E5-C959-4D11-96B2-EE71BB635A39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575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4624C603-A845-42B4-A3B4-34CEF74C6E66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Oval 108">
                  <a:extLst>
                    <a:ext uri="{FF2B5EF4-FFF2-40B4-BE49-F238E27FC236}">
                      <a16:creationId xmlns:a16="http://schemas.microsoft.com/office/drawing/2014/main" id="{FF11A37A-4CFF-46AB-993D-3CDF669DE7BD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2F2368D1-F653-47AD-AFF7-0C2777F66478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ABEC9FB8-A2E9-4F52-B3BC-40FC4AF988A0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655C2208-807A-4741-ADB9-3A833C955518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5DFA2DA0-B64B-4B42-8B38-C2820B175CD2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0ABB51EB-8B0F-40D6-B1EE-88EC1D538216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E0DC8F53-2793-4FC7-8DFA-CF2DAEF47578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Rectangle 31">
                  <a:extLst>
                    <a:ext uri="{FF2B5EF4-FFF2-40B4-BE49-F238E27FC236}">
                      <a16:creationId xmlns:a16="http://schemas.microsoft.com/office/drawing/2014/main" id="{644F2DA1-C4A4-4CDA-84CB-432DE1CB2A78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575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Rectangle 31">
                  <a:extLst>
                    <a:ext uri="{FF2B5EF4-FFF2-40B4-BE49-F238E27FC236}">
                      <a16:creationId xmlns:a16="http://schemas.microsoft.com/office/drawing/2014/main" id="{C3F9D74C-6FE9-47CE-8DAB-A96F773DB5F8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575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69C25433-173E-442C-9701-824D148D0D6B}"/>
              </a:ext>
            </a:extLst>
          </p:cNvPr>
          <p:cNvGrpSpPr/>
          <p:nvPr/>
        </p:nvGrpSpPr>
        <p:grpSpPr>
          <a:xfrm>
            <a:off x="7855595" y="2115903"/>
            <a:ext cx="1975946" cy="2471075"/>
            <a:chOff x="7512765" y="2105769"/>
            <a:chExt cx="1975946" cy="2471075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DDFB1578-B4DB-4E2E-BE5E-87A185D525F9}"/>
                </a:ext>
              </a:extLst>
            </p:cNvPr>
            <p:cNvSpPr/>
            <p:nvPr/>
          </p:nvSpPr>
          <p:spPr>
            <a:xfrm>
              <a:off x="7514768" y="2834818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ln>
                    <a:solidFill>
                      <a:sysClr val="windowText" lastClr="000000"/>
                    </a:solidFill>
                  </a:ln>
                  <a:solidFill>
                    <a:srgbClr val="AE77D7"/>
                  </a:solidFill>
                  <a:latin typeface="Arial Black" panose="020B0A04020102020204" pitchFamily="34" charset="0"/>
                </a:rPr>
                <a:t>gg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79FE6EA-DCD1-44E2-ACA2-FB2ACC45CA87}"/>
                </a:ext>
              </a:extLst>
            </p:cNvPr>
            <p:cNvGrpSpPr/>
            <p:nvPr/>
          </p:nvGrpSpPr>
          <p:grpSpPr>
            <a:xfrm>
              <a:off x="7512765" y="2105769"/>
              <a:ext cx="1975946" cy="2471075"/>
              <a:chOff x="688441" y="285974"/>
              <a:chExt cx="1975946" cy="2471075"/>
            </a:xfrm>
          </p:grpSpPr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23D895CF-07D1-4BE7-94BA-C8223766C9BA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02BDA045-C1D5-452B-BF63-CD927EA25DFA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Oval 131">
                  <a:extLst>
                    <a:ext uri="{FF2B5EF4-FFF2-40B4-BE49-F238E27FC236}">
                      <a16:creationId xmlns:a16="http://schemas.microsoft.com/office/drawing/2014/main" id="{851DD9CE-4A2B-406A-80E8-F4E975034473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AE77D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AE77D7"/>
                    </a:solidFill>
                  </a:endParaRPr>
                </a:p>
              </p:txBody>
            </p:sp>
            <p:sp>
              <p:nvSpPr>
                <p:cNvPr id="133" name="Oval 132">
                  <a:extLst>
                    <a:ext uri="{FF2B5EF4-FFF2-40B4-BE49-F238E27FC236}">
                      <a16:creationId xmlns:a16="http://schemas.microsoft.com/office/drawing/2014/main" id="{B23CA6A3-1699-4F28-A289-5E8342F89445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Oval 133">
                  <a:extLst>
                    <a:ext uri="{FF2B5EF4-FFF2-40B4-BE49-F238E27FC236}">
                      <a16:creationId xmlns:a16="http://schemas.microsoft.com/office/drawing/2014/main" id="{19F2C6F8-0205-4961-A5BC-DC9351E04A79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5" name="Oval 134">
                  <a:extLst>
                    <a:ext uri="{FF2B5EF4-FFF2-40B4-BE49-F238E27FC236}">
                      <a16:creationId xmlns:a16="http://schemas.microsoft.com/office/drawing/2014/main" id="{58DD20C8-CEEC-4619-A8A7-A8F435C10ADB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0671EF1E-B979-4CD8-AF0A-FD0A490CAA77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024A57DA-52D1-4674-9A3D-34B3D8E96007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7" name="Oval 126">
                  <a:extLst>
                    <a:ext uri="{FF2B5EF4-FFF2-40B4-BE49-F238E27FC236}">
                      <a16:creationId xmlns:a16="http://schemas.microsoft.com/office/drawing/2014/main" id="{9578D277-EFA5-47DC-AE7F-3574ABF48EB6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AE77D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AE77D7"/>
                    </a:solidFill>
                  </a:endParaRPr>
                </a:p>
              </p:txBody>
            </p:sp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2430A1BB-97EC-457E-8F41-82A810C5F101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Oval 128">
                  <a:extLst>
                    <a:ext uri="{FF2B5EF4-FFF2-40B4-BE49-F238E27FC236}">
                      <a16:creationId xmlns:a16="http://schemas.microsoft.com/office/drawing/2014/main" id="{2B8D30A2-00F9-4FF6-B56C-D3D65BA67603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0" name="Oval 129">
                  <a:extLst>
                    <a:ext uri="{FF2B5EF4-FFF2-40B4-BE49-F238E27FC236}">
                      <a16:creationId xmlns:a16="http://schemas.microsoft.com/office/drawing/2014/main" id="{8F5F635A-DB80-4041-9372-911BC9D84DF2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1CF0C553-2E7B-4EBC-8739-74C3F41E9F21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1A36688B-F2F0-4C5C-9C7D-DB49265A96FD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EC056AC6-763B-4479-8E74-B6DDEDCBBF42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BDA57497-71BB-444B-897E-88A23FC05877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03E075C0-A4F4-4130-B610-B5CD77237BC4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Rectangle 31">
                  <a:extLst>
                    <a:ext uri="{FF2B5EF4-FFF2-40B4-BE49-F238E27FC236}">
                      <a16:creationId xmlns:a16="http://schemas.microsoft.com/office/drawing/2014/main" id="{3A21E30A-A450-4181-859F-B7A920049358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AE77D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AE77D7"/>
                    </a:solidFill>
                  </a:endParaRPr>
                </a:p>
              </p:txBody>
            </p:sp>
            <p:sp>
              <p:nvSpPr>
                <p:cNvPr id="125" name="Rectangle 31">
                  <a:extLst>
                    <a:ext uri="{FF2B5EF4-FFF2-40B4-BE49-F238E27FC236}">
                      <a16:creationId xmlns:a16="http://schemas.microsoft.com/office/drawing/2014/main" id="{10CDB7CC-FE60-4612-A06F-0554812A2F27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AE77D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AE77D7"/>
                    </a:solidFill>
                  </a:endParaRPr>
                </a:p>
              </p:txBody>
            </p:sp>
          </p:grpSp>
        </p:grp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40E372FF-C322-40C5-8B78-E7DD8D3D35E6}"/>
              </a:ext>
            </a:extLst>
          </p:cNvPr>
          <p:cNvGrpSpPr/>
          <p:nvPr/>
        </p:nvGrpSpPr>
        <p:grpSpPr>
          <a:xfrm>
            <a:off x="609349" y="4046460"/>
            <a:ext cx="1975946" cy="2471075"/>
            <a:chOff x="689443" y="4034784"/>
            <a:chExt cx="1975946" cy="2471075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ED423DE-CFC6-49A5-BF68-F0BEF0F62F8F}"/>
                </a:ext>
              </a:extLst>
            </p:cNvPr>
            <p:cNvSpPr/>
            <p:nvPr/>
          </p:nvSpPr>
          <p:spPr>
            <a:xfrm>
              <a:off x="689443" y="4779513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 err="1">
                  <a:ln>
                    <a:solidFill>
                      <a:sysClr val="windowText" lastClr="000000"/>
                    </a:solidFill>
                  </a:ln>
                  <a:solidFill>
                    <a:srgbClr val="FFFF47"/>
                  </a:solidFill>
                  <a:latin typeface="Arial Black" panose="020B0A04020102020204" pitchFamily="34" charset="0"/>
                </a:rPr>
                <a:t>nn</a:t>
              </a:r>
              <a:endParaRPr lang="en-US" sz="8000" dirty="0">
                <a:ln>
                  <a:solidFill>
                    <a:sysClr val="windowText" lastClr="000000"/>
                  </a:solidFill>
                </a:ln>
                <a:solidFill>
                  <a:srgbClr val="FFFF47"/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081B224-71DE-4584-90C2-3BA4E339887E}"/>
                </a:ext>
              </a:extLst>
            </p:cNvPr>
            <p:cNvGrpSpPr/>
            <p:nvPr/>
          </p:nvGrpSpPr>
          <p:grpSpPr>
            <a:xfrm>
              <a:off x="689443" y="4034784"/>
              <a:ext cx="1975946" cy="2471075"/>
              <a:chOff x="688441" y="285974"/>
              <a:chExt cx="1975946" cy="2471075"/>
            </a:xfrm>
          </p:grpSpPr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FDE4F8C5-77F4-49D0-9F54-4972B8FCEF90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2DB5EF81-7D86-4E17-A754-D13471DAB30D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4012E563-249D-45BC-A0FE-EE1BB1A0D5FD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FF4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3" name="Oval 152">
                  <a:extLst>
                    <a:ext uri="{FF2B5EF4-FFF2-40B4-BE49-F238E27FC236}">
                      <a16:creationId xmlns:a16="http://schemas.microsoft.com/office/drawing/2014/main" id="{36E6A65D-F163-4C8D-B9ED-4F56D48C233D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4" name="Oval 153">
                  <a:extLst>
                    <a:ext uri="{FF2B5EF4-FFF2-40B4-BE49-F238E27FC236}">
                      <a16:creationId xmlns:a16="http://schemas.microsoft.com/office/drawing/2014/main" id="{1581FF85-D6B8-4103-8038-DEA7C8AE7381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5" name="Oval 154">
                  <a:extLst>
                    <a:ext uri="{FF2B5EF4-FFF2-40B4-BE49-F238E27FC236}">
                      <a16:creationId xmlns:a16="http://schemas.microsoft.com/office/drawing/2014/main" id="{FD07E7AF-954B-4243-ABF2-3C05B83BAB66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14997775-B65D-4B90-A3E1-31E945791AA2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46" name="Oval 145">
                  <a:extLst>
                    <a:ext uri="{FF2B5EF4-FFF2-40B4-BE49-F238E27FC236}">
                      <a16:creationId xmlns:a16="http://schemas.microsoft.com/office/drawing/2014/main" id="{E7E74D34-64A3-4D53-8C99-683B3308B5E9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7" name="Oval 146">
                  <a:extLst>
                    <a:ext uri="{FF2B5EF4-FFF2-40B4-BE49-F238E27FC236}">
                      <a16:creationId xmlns:a16="http://schemas.microsoft.com/office/drawing/2014/main" id="{93BA5507-F952-4B81-A08D-DB6079DDAEE0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FF4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Oval 147">
                  <a:extLst>
                    <a:ext uri="{FF2B5EF4-FFF2-40B4-BE49-F238E27FC236}">
                      <a16:creationId xmlns:a16="http://schemas.microsoft.com/office/drawing/2014/main" id="{FFFB114C-C026-4496-B045-D1A817362B6D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Oval 148">
                  <a:extLst>
                    <a:ext uri="{FF2B5EF4-FFF2-40B4-BE49-F238E27FC236}">
                      <a16:creationId xmlns:a16="http://schemas.microsoft.com/office/drawing/2014/main" id="{A4CD8195-E09F-462F-B9EC-19875BB1EE03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0" name="Oval 149">
                  <a:extLst>
                    <a:ext uri="{FF2B5EF4-FFF2-40B4-BE49-F238E27FC236}">
                      <a16:creationId xmlns:a16="http://schemas.microsoft.com/office/drawing/2014/main" id="{0FD19540-BABF-4284-A5DF-940CA29D0E14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8929A042-A03C-4BD9-B8AA-E62CEBD56607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65055573-1787-4EE1-B7E3-6853DC5438CE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6CEDF953-2924-4675-972D-E9C700DFBC9A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142" name="Rectangle 141">
                  <a:extLst>
                    <a:ext uri="{FF2B5EF4-FFF2-40B4-BE49-F238E27FC236}">
                      <a16:creationId xmlns:a16="http://schemas.microsoft.com/office/drawing/2014/main" id="{C237584F-12ED-413D-8BDF-EDB272D67116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3" name="Rectangle 142">
                  <a:extLst>
                    <a:ext uri="{FF2B5EF4-FFF2-40B4-BE49-F238E27FC236}">
                      <a16:creationId xmlns:a16="http://schemas.microsoft.com/office/drawing/2014/main" id="{6F4E5C1B-E421-45C3-823E-ED0DC31D4287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Rectangle 31">
                  <a:extLst>
                    <a:ext uri="{FF2B5EF4-FFF2-40B4-BE49-F238E27FC236}">
                      <a16:creationId xmlns:a16="http://schemas.microsoft.com/office/drawing/2014/main" id="{5BF892D3-0EB6-4F63-B7F4-49F8E0D555C1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FF4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Rectangle 31">
                  <a:extLst>
                    <a:ext uri="{FF2B5EF4-FFF2-40B4-BE49-F238E27FC236}">
                      <a16:creationId xmlns:a16="http://schemas.microsoft.com/office/drawing/2014/main" id="{0AC58CE8-5016-4862-BC02-25B214A0D487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FF4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F5F780C2-31F5-4DFE-8118-FC34D33911AC}"/>
              </a:ext>
            </a:extLst>
          </p:cNvPr>
          <p:cNvGrpSpPr/>
          <p:nvPr/>
        </p:nvGrpSpPr>
        <p:grpSpPr>
          <a:xfrm>
            <a:off x="3755099" y="4046460"/>
            <a:ext cx="1975946" cy="2471075"/>
            <a:chOff x="3530608" y="4034784"/>
            <a:chExt cx="1975946" cy="2471075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E197BEBA-E5E7-4706-A126-FFCCB7229BF0}"/>
                </a:ext>
              </a:extLst>
            </p:cNvPr>
            <p:cNvSpPr/>
            <p:nvPr/>
          </p:nvSpPr>
          <p:spPr>
            <a:xfrm>
              <a:off x="3530608" y="4779513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ln>
                    <a:solidFill>
                      <a:sysClr val="windowText" lastClr="000000"/>
                    </a:solidFill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pp</a:t>
              </a: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47FB3D82-C97C-4FC6-97BB-1B0FCB52263B}"/>
                </a:ext>
              </a:extLst>
            </p:cNvPr>
            <p:cNvGrpSpPr/>
            <p:nvPr/>
          </p:nvGrpSpPr>
          <p:grpSpPr>
            <a:xfrm>
              <a:off x="3530608" y="4034784"/>
              <a:ext cx="1975946" cy="2471075"/>
              <a:chOff x="688441" y="285974"/>
              <a:chExt cx="1975946" cy="2471075"/>
            </a:xfrm>
          </p:grpSpPr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FD8D9275-3679-4C76-8D7A-3128D14086AE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FF1908AB-ED59-4C5E-BCF9-8B24757136AC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C453397E-D840-4EDD-B2E5-5F126805ACF0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D96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3" name="Oval 172">
                  <a:extLst>
                    <a:ext uri="{FF2B5EF4-FFF2-40B4-BE49-F238E27FC236}">
                      <a16:creationId xmlns:a16="http://schemas.microsoft.com/office/drawing/2014/main" id="{AAEDCE42-AAF9-488E-A1B7-BF583B8A58A8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E83AB183-901B-4E2D-84FC-D260B37B67DB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5" name="Oval 174">
                  <a:extLst>
                    <a:ext uri="{FF2B5EF4-FFF2-40B4-BE49-F238E27FC236}">
                      <a16:creationId xmlns:a16="http://schemas.microsoft.com/office/drawing/2014/main" id="{91635B41-C140-4345-8DCC-92FCDF58DBF2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FD1C433E-FFDB-49C2-B6C6-5D5770A09774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1B762FB6-C730-4220-91F6-E10ACBC2570B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5D38C552-88B6-4FC6-8FEA-4E328BBF37FD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D96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8" name="Oval 167">
                  <a:extLst>
                    <a:ext uri="{FF2B5EF4-FFF2-40B4-BE49-F238E27FC236}">
                      <a16:creationId xmlns:a16="http://schemas.microsoft.com/office/drawing/2014/main" id="{5946D8CF-E44F-4956-8C8E-1C21375CD78D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217C7A0A-FA38-4906-ADFA-0A57614254B9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Oval 169">
                  <a:extLst>
                    <a:ext uri="{FF2B5EF4-FFF2-40B4-BE49-F238E27FC236}">
                      <a16:creationId xmlns:a16="http://schemas.microsoft.com/office/drawing/2014/main" id="{F535A814-12B3-4B7C-B443-66F87DA0B275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32284C0B-FC51-4A03-9075-5E67D0C54B1D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E5D84E14-BB26-441C-A0E6-153D18D8799E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335D37EB-A3B2-4C69-99A9-0759A47F2CBE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7657E169-24B4-4061-81BA-43066F0E4F2F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6EB895A-147F-4538-907A-DF866642D93D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Rectangle 31">
                  <a:extLst>
                    <a:ext uri="{FF2B5EF4-FFF2-40B4-BE49-F238E27FC236}">
                      <a16:creationId xmlns:a16="http://schemas.microsoft.com/office/drawing/2014/main" id="{E3DF97AA-1E7F-4872-9BDD-5ED066E8B187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D96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5" name="Rectangle 31">
                  <a:extLst>
                    <a:ext uri="{FF2B5EF4-FFF2-40B4-BE49-F238E27FC236}">
                      <a16:creationId xmlns:a16="http://schemas.microsoft.com/office/drawing/2014/main" id="{D9E75932-DD97-44D1-BA2E-D01A0C727518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D96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9C99C5F-3259-482F-9422-C2C2F8E0C704}"/>
              </a:ext>
            </a:extLst>
          </p:cNvPr>
          <p:cNvGrpSpPr/>
          <p:nvPr/>
        </p:nvGrpSpPr>
        <p:grpSpPr>
          <a:xfrm>
            <a:off x="6177959" y="4046460"/>
            <a:ext cx="1985722" cy="2471075"/>
            <a:chOff x="6429829" y="4046146"/>
            <a:chExt cx="1985722" cy="2471075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37B2697E-10AA-491A-A6E2-9770845A7661}"/>
                </a:ext>
              </a:extLst>
            </p:cNvPr>
            <p:cNvSpPr/>
            <p:nvPr/>
          </p:nvSpPr>
          <p:spPr>
            <a:xfrm>
              <a:off x="6429829" y="4779513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 err="1">
                  <a:ln>
                    <a:solidFill>
                      <a:sysClr val="windowText" lastClr="000000"/>
                    </a:solidFill>
                  </a:ln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tt</a:t>
              </a:r>
              <a:endParaRPr lang="en-US" sz="8000" dirty="0">
                <a:ln>
                  <a:solidFill>
                    <a:sysClr val="windowText" lastClr="000000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F2F22017-E142-4D4C-A87F-44B76C4762A9}"/>
                </a:ext>
              </a:extLst>
            </p:cNvPr>
            <p:cNvGrpSpPr/>
            <p:nvPr/>
          </p:nvGrpSpPr>
          <p:grpSpPr>
            <a:xfrm>
              <a:off x="6439605" y="4046146"/>
              <a:ext cx="1975946" cy="2471075"/>
              <a:chOff x="688441" y="285974"/>
              <a:chExt cx="1975946" cy="2471075"/>
            </a:xfrm>
          </p:grpSpPr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0F78EFB0-1C85-44F6-98E9-DF38E05D2E4E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91" name="Oval 190">
                  <a:extLst>
                    <a:ext uri="{FF2B5EF4-FFF2-40B4-BE49-F238E27FC236}">
                      <a16:creationId xmlns:a16="http://schemas.microsoft.com/office/drawing/2014/main" id="{2E7FB260-DA2D-4ED4-989E-F8F3BE0E6C1C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Oval 191">
                  <a:extLst>
                    <a:ext uri="{FF2B5EF4-FFF2-40B4-BE49-F238E27FC236}">
                      <a16:creationId xmlns:a16="http://schemas.microsoft.com/office/drawing/2014/main" id="{0292369C-43CE-4295-A059-47B2A0402EE1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8FAA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Oval 192">
                  <a:extLst>
                    <a:ext uri="{FF2B5EF4-FFF2-40B4-BE49-F238E27FC236}">
                      <a16:creationId xmlns:a16="http://schemas.microsoft.com/office/drawing/2014/main" id="{F7569D23-E6E1-4C3F-80C1-0F8AECA8BB36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4" name="Oval 193">
                  <a:extLst>
                    <a:ext uri="{FF2B5EF4-FFF2-40B4-BE49-F238E27FC236}">
                      <a16:creationId xmlns:a16="http://schemas.microsoft.com/office/drawing/2014/main" id="{DBE6B7BE-B75F-420A-B05B-17AFD8A487A6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5" name="Oval 194">
                  <a:extLst>
                    <a:ext uri="{FF2B5EF4-FFF2-40B4-BE49-F238E27FC236}">
                      <a16:creationId xmlns:a16="http://schemas.microsoft.com/office/drawing/2014/main" id="{AFD4D469-4770-4F1F-AEB8-BDCDDB615C67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67789508-DFBB-4430-AF22-639AD67C9192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86" name="Oval 185">
                  <a:extLst>
                    <a:ext uri="{FF2B5EF4-FFF2-40B4-BE49-F238E27FC236}">
                      <a16:creationId xmlns:a16="http://schemas.microsoft.com/office/drawing/2014/main" id="{2D5F8B70-7248-446C-A184-D53E910D8315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7" name="Oval 186">
                  <a:extLst>
                    <a:ext uri="{FF2B5EF4-FFF2-40B4-BE49-F238E27FC236}">
                      <a16:creationId xmlns:a16="http://schemas.microsoft.com/office/drawing/2014/main" id="{76398BBF-B332-4B4A-BBA2-DC9DA4A576DA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8FAA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8" name="Oval 187">
                  <a:extLst>
                    <a:ext uri="{FF2B5EF4-FFF2-40B4-BE49-F238E27FC236}">
                      <a16:creationId xmlns:a16="http://schemas.microsoft.com/office/drawing/2014/main" id="{58A727FB-931D-4105-A71B-42CB1EB086CF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9" name="Oval 188">
                  <a:extLst>
                    <a:ext uri="{FF2B5EF4-FFF2-40B4-BE49-F238E27FC236}">
                      <a16:creationId xmlns:a16="http://schemas.microsoft.com/office/drawing/2014/main" id="{1FD86EE5-3F89-4017-B0A6-AD93E3BE7015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0" name="Oval 189">
                  <a:extLst>
                    <a:ext uri="{FF2B5EF4-FFF2-40B4-BE49-F238E27FC236}">
                      <a16:creationId xmlns:a16="http://schemas.microsoft.com/office/drawing/2014/main" id="{1BEEC4D2-14AD-4D39-9214-965606D3DEF3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1A81907B-F604-4BA3-BD71-EB90DDD2B312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469E8165-D5AF-43F3-BBCE-73BD79A7C9AC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9EE43DC9-15DD-4E1D-B7CD-4BCB87EBADF9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182" name="Rectangle 181">
                  <a:extLst>
                    <a:ext uri="{FF2B5EF4-FFF2-40B4-BE49-F238E27FC236}">
                      <a16:creationId xmlns:a16="http://schemas.microsoft.com/office/drawing/2014/main" id="{7A0885A9-FDC7-4729-B887-47D5096C355A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3" name="Rectangle 182">
                  <a:extLst>
                    <a:ext uri="{FF2B5EF4-FFF2-40B4-BE49-F238E27FC236}">
                      <a16:creationId xmlns:a16="http://schemas.microsoft.com/office/drawing/2014/main" id="{DBDFF144-6148-4AE3-AA8C-AE10EE4AE98A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4" name="Rectangle 31">
                  <a:extLst>
                    <a:ext uri="{FF2B5EF4-FFF2-40B4-BE49-F238E27FC236}">
                      <a16:creationId xmlns:a16="http://schemas.microsoft.com/office/drawing/2014/main" id="{2A31E52E-AEB1-415E-9319-B9E038090E9E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8FAA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5" name="Rectangle 31">
                  <a:extLst>
                    <a:ext uri="{FF2B5EF4-FFF2-40B4-BE49-F238E27FC236}">
                      <a16:creationId xmlns:a16="http://schemas.microsoft.com/office/drawing/2014/main" id="{F4A421A9-88FD-47E3-8A1B-3E65DEBEAA35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8FAA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8FA026B-32DF-4764-84A5-B4520F62524A}"/>
              </a:ext>
            </a:extLst>
          </p:cNvPr>
          <p:cNvGrpSpPr/>
          <p:nvPr/>
        </p:nvGrpSpPr>
        <p:grpSpPr>
          <a:xfrm>
            <a:off x="9488711" y="4034784"/>
            <a:ext cx="1982582" cy="2471075"/>
            <a:chOff x="9488711" y="4034784"/>
            <a:chExt cx="1982582" cy="2471075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D22DFCFF-8F28-4962-860E-FA1181823AD7}"/>
                </a:ext>
              </a:extLst>
            </p:cNvPr>
            <p:cNvSpPr/>
            <p:nvPr/>
          </p:nvSpPr>
          <p:spPr>
            <a:xfrm>
              <a:off x="9488711" y="4779513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 err="1">
                  <a:ln>
                    <a:solidFill>
                      <a:sysClr val="windowText" lastClr="000000"/>
                    </a:solidFill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latin typeface="Arial Black" panose="020B0A04020102020204" pitchFamily="34" charset="0"/>
                </a:rPr>
                <a:t>rr</a:t>
              </a:r>
              <a:endParaRPr lang="en-US" sz="8000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5CE436AF-1EFA-4313-AD23-D5B62D66F071}"/>
                </a:ext>
              </a:extLst>
            </p:cNvPr>
            <p:cNvGrpSpPr/>
            <p:nvPr/>
          </p:nvGrpSpPr>
          <p:grpSpPr>
            <a:xfrm>
              <a:off x="9495347" y="4034784"/>
              <a:ext cx="1975946" cy="2471075"/>
              <a:chOff x="688441" y="285974"/>
              <a:chExt cx="1975946" cy="2471075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1A536FD2-E183-4CE1-B93C-60A39C86C356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272BF7C3-6FA3-410F-8D2B-F60D2C3F97CE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Oval 211">
                  <a:extLst>
                    <a:ext uri="{FF2B5EF4-FFF2-40B4-BE49-F238E27FC236}">
                      <a16:creationId xmlns:a16="http://schemas.microsoft.com/office/drawing/2014/main" id="{7070AB80-BB1D-4069-818C-4660E3AC96B3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8CBA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Oval 212">
                  <a:extLst>
                    <a:ext uri="{FF2B5EF4-FFF2-40B4-BE49-F238E27FC236}">
                      <a16:creationId xmlns:a16="http://schemas.microsoft.com/office/drawing/2014/main" id="{383E0700-06F1-427C-B119-A2D87328F5A9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Oval 213">
                  <a:extLst>
                    <a:ext uri="{FF2B5EF4-FFF2-40B4-BE49-F238E27FC236}">
                      <a16:creationId xmlns:a16="http://schemas.microsoft.com/office/drawing/2014/main" id="{D142624F-547F-4629-955A-31DBDC1206B6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Oval 214">
                  <a:extLst>
                    <a:ext uri="{FF2B5EF4-FFF2-40B4-BE49-F238E27FC236}">
                      <a16:creationId xmlns:a16="http://schemas.microsoft.com/office/drawing/2014/main" id="{A020DB48-0760-47D1-B465-631025079BD8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D4D146B4-24FD-4BD1-84B7-AB9887156971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206" name="Oval 205">
                  <a:extLst>
                    <a:ext uri="{FF2B5EF4-FFF2-40B4-BE49-F238E27FC236}">
                      <a16:creationId xmlns:a16="http://schemas.microsoft.com/office/drawing/2014/main" id="{2D2ED5DA-A660-481D-B0CB-28E66210B8C7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7" name="Oval 206">
                  <a:extLst>
                    <a:ext uri="{FF2B5EF4-FFF2-40B4-BE49-F238E27FC236}">
                      <a16:creationId xmlns:a16="http://schemas.microsoft.com/office/drawing/2014/main" id="{37D162FB-E2BB-4562-A072-D8AFB88D901F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8CBA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8" name="Oval 207">
                  <a:extLst>
                    <a:ext uri="{FF2B5EF4-FFF2-40B4-BE49-F238E27FC236}">
                      <a16:creationId xmlns:a16="http://schemas.microsoft.com/office/drawing/2014/main" id="{400F168B-2C46-49A7-89EF-088D5CDEDE5E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9" name="Oval 208">
                  <a:extLst>
                    <a:ext uri="{FF2B5EF4-FFF2-40B4-BE49-F238E27FC236}">
                      <a16:creationId xmlns:a16="http://schemas.microsoft.com/office/drawing/2014/main" id="{ED1012C4-1299-4EC7-84E3-EB82EAAD74CA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Oval 209">
                  <a:extLst>
                    <a:ext uri="{FF2B5EF4-FFF2-40B4-BE49-F238E27FC236}">
                      <a16:creationId xmlns:a16="http://schemas.microsoft.com/office/drawing/2014/main" id="{AA13D2C9-B4D4-405F-97E1-BB18E80BEAE2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97814272-49EE-448D-914E-9B726263B46C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B445E8AD-743E-4D76-9B7D-1A6787790786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218FFAEE-8F9C-4FB2-8508-F83C9BB5579B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202" name="Rectangle 201">
                  <a:extLst>
                    <a:ext uri="{FF2B5EF4-FFF2-40B4-BE49-F238E27FC236}">
                      <a16:creationId xmlns:a16="http://schemas.microsoft.com/office/drawing/2014/main" id="{314B1141-5DE2-4D8B-8FDD-003F73B802DE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3" name="Rectangle 202">
                  <a:extLst>
                    <a:ext uri="{FF2B5EF4-FFF2-40B4-BE49-F238E27FC236}">
                      <a16:creationId xmlns:a16="http://schemas.microsoft.com/office/drawing/2014/main" id="{076285B8-3C65-4D42-8BAE-35F90893145E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4" name="Rectangle 31">
                  <a:extLst>
                    <a:ext uri="{FF2B5EF4-FFF2-40B4-BE49-F238E27FC236}">
                      <a16:creationId xmlns:a16="http://schemas.microsoft.com/office/drawing/2014/main" id="{F51B42D7-F55C-4B8C-B9A3-5CB79E370E34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8CBA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5" name="Rectangle 31">
                  <a:extLst>
                    <a:ext uri="{FF2B5EF4-FFF2-40B4-BE49-F238E27FC236}">
                      <a16:creationId xmlns:a16="http://schemas.microsoft.com/office/drawing/2014/main" id="{2B6DA765-0C7A-488A-8434-FACFDE4FCC43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8CBA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pic>
        <p:nvPicPr>
          <p:cNvPr id="4" name="ttsMP3.com_VoiceText_2025-4-9_17-2-1">
            <a:hlinkClick r:id="" action="ppaction://media"/>
            <a:extLst>
              <a:ext uri="{FF2B5EF4-FFF2-40B4-BE49-F238E27FC236}">
                <a16:creationId xmlns:a16="http://schemas.microsoft.com/office/drawing/2014/main" id="{6F9197A8-2AB5-4149-8345-FB706993C40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28313" y="31621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891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"/>
    </mc:Choice>
    <mc:Fallback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32" presetClass="emph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32" presetClass="emph" presetSubtype="0" fill="hold" nodeType="withEffect">
                                  <p:stCondLst>
                                    <p:cond delay="12500"/>
                                  </p:stCondLst>
                                  <p:childTnLst>
                                    <p:animRot by="120000">
                                      <p:cBhvr>
                                        <p:cTn id="2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32" presetClass="emph" presetSubtype="0" fill="hold" nodeType="withEffect">
                                  <p:stCondLst>
                                    <p:cond delay="1750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32" presetClass="emph" presetSubtype="0" fill="hold" nodeType="withEffect">
                                  <p:stCondLst>
                                    <p:cond delay="2400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32" presetClass="emph" presetSubtype="0" fill="hold" nodeType="withEffect">
                                  <p:stCondLst>
                                    <p:cond delay="31250"/>
                                  </p:stCondLst>
                                  <p:childTnLst>
                                    <p:animRot by="120000">
                                      <p:cBhvr>
                                        <p:cTn id="3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32" presetClass="emph" presetSubtype="0" fill="hold" nodeType="withEffect">
                                  <p:stCondLst>
                                    <p:cond delay="37500"/>
                                  </p:stCondLst>
                                  <p:childTnLst>
                                    <p:animRot by="120000">
                                      <p:cBhvr>
                                        <p:cTn id="4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32" presetClass="emph" presetSubtype="0" fill="hold" nodeType="withEffect">
                                  <p:stCondLst>
                                    <p:cond delay="44500"/>
                                  </p:stCondLst>
                                  <p:childTnLst>
                                    <p:animRot by="120000">
                                      <p:cBhvr>
                                        <p:cTn id="5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32" presetClass="emph" presetSubtype="0" fill="hold" nodeType="withEffect">
                                  <p:stCondLst>
                                    <p:cond delay="51500"/>
                                  </p:stCondLst>
                                  <p:childTnLst>
                                    <p:animRot by="120000">
                                      <p:cBhvr>
                                        <p:cTn id="5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32" presetClass="emph" presetSubtype="0" fill="hold" nodeType="withEffect">
                                  <p:stCondLst>
                                    <p:cond delay="58750"/>
                                  </p:stCondLst>
                                  <p:childTnLst>
                                    <p:animRot by="120000">
                                      <p:cBhvr>
                                        <p:cTn id="6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2034"/>
                            </p:stCondLst>
                            <p:childTnLst>
                              <p:par>
                                <p:cTn id="6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9" dur="56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 showWhenStopped="0">
                <p:cTn id="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ctangle 216">
            <a:extLst>
              <a:ext uri="{FF2B5EF4-FFF2-40B4-BE49-F238E27FC236}">
                <a16:creationId xmlns:a16="http://schemas.microsoft.com/office/drawing/2014/main" id="{4CCD1AF8-541B-4DA4-A874-7240B56CAD9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7C1029F1-1D03-424F-B1B1-8F7BC7F88294}"/>
              </a:ext>
            </a:extLst>
          </p:cNvPr>
          <p:cNvGrpSpPr/>
          <p:nvPr/>
        </p:nvGrpSpPr>
        <p:grpSpPr>
          <a:xfrm>
            <a:off x="608347" y="259957"/>
            <a:ext cx="1975946" cy="2471075"/>
            <a:chOff x="688441" y="285974"/>
            <a:chExt cx="1975946" cy="2471075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3A7A5BF6-E680-413A-87E3-6390B0C4A7E9}"/>
                </a:ext>
              </a:extLst>
            </p:cNvPr>
            <p:cNvSpPr/>
            <p:nvPr/>
          </p:nvSpPr>
          <p:spPr>
            <a:xfrm>
              <a:off x="689443" y="1011688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ln>
                    <a:solidFill>
                      <a:sysClr val="windowText" lastClr="000000"/>
                    </a:solidFill>
                  </a:ln>
                  <a:solidFill>
                    <a:schemeClr val="accent5">
                      <a:lumMod val="40000"/>
                      <a:lumOff val="60000"/>
                    </a:schemeClr>
                  </a:solidFill>
                  <a:latin typeface="Arial Black" panose="020B0A04020102020204" pitchFamily="34" charset="0"/>
                </a:rPr>
                <a:t>ff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55DB314-9C85-437B-9F5F-B02CC581D7CC}"/>
                </a:ext>
              </a:extLst>
            </p:cNvPr>
            <p:cNvGrpSpPr/>
            <p:nvPr/>
          </p:nvGrpSpPr>
          <p:grpSpPr>
            <a:xfrm>
              <a:off x="688441" y="285974"/>
              <a:ext cx="1975946" cy="2471075"/>
              <a:chOff x="688441" y="285974"/>
              <a:chExt cx="1975946" cy="2471075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C40E513A-7068-4880-A367-BA024934A99E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0B5BC1BE-B104-4BAE-A5AA-4FE0F46F1D38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CD4ACA63-02BF-460E-8A91-A103EE70909B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BDD7E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5B7B8C10-FEDA-4B79-B692-B7A4D28FF3D4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2E8092D6-F363-4724-9D2E-FC658983FA4B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67D213EB-C991-41D1-AEF5-1E7C3CD0EC30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4DBB371-D1FD-49C3-B736-56C5A66E6174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7F00918E-1A76-4EB4-84F4-3CEE20C51881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F522A4E6-1AFA-4CBC-8B2A-D6D5214F6427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BDD7EE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4DFD69A7-C202-437A-8123-A6ED52FBC4B3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E03EFDA4-C05B-4F46-AB0A-957C418305B3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F6592B48-E1D9-41B9-8098-C0F6E1F5131D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731374F-9D75-4F0C-8B13-CB3EC9D77642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15B48D53-C0DA-4737-B374-F22CF9644F35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826933A4-89A0-4320-81B7-EFB616642ED9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AFB76376-C482-40E4-8E84-AEB208946AA0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F57A0E91-1D94-449A-B6BD-41049C7A44B7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A5FF6816-4906-443A-B7E4-DED2465E7CF4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ectangle 31">
                  <a:extLst>
                    <a:ext uri="{FF2B5EF4-FFF2-40B4-BE49-F238E27FC236}">
                      <a16:creationId xmlns:a16="http://schemas.microsoft.com/office/drawing/2014/main" id="{B4E5F916-FE13-47B4-B3DF-902A93BD4781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4F25C6D4-DE30-4982-8100-687C3808B0BA}"/>
              </a:ext>
            </a:extLst>
          </p:cNvPr>
          <p:cNvGrpSpPr/>
          <p:nvPr/>
        </p:nvGrpSpPr>
        <p:grpSpPr>
          <a:xfrm>
            <a:off x="3752767" y="285974"/>
            <a:ext cx="1975947" cy="2471075"/>
            <a:chOff x="3528605" y="285974"/>
            <a:chExt cx="1975947" cy="2471075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0ABD10F-8651-423D-A301-9FAE8B2812BF}"/>
                </a:ext>
              </a:extLst>
            </p:cNvPr>
            <p:cNvSpPr/>
            <p:nvPr/>
          </p:nvSpPr>
          <p:spPr>
            <a:xfrm>
              <a:off x="3530609" y="1011688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 err="1">
                  <a:ln>
                    <a:solidFill>
                      <a:sysClr val="windowText" lastClr="000000"/>
                    </a:solidFill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latin typeface="Arial Black" panose="020B0A04020102020204" pitchFamily="34" charset="0"/>
                </a:rPr>
                <a:t>ll</a:t>
              </a:r>
              <a:endParaRPr lang="en-US" sz="8000" dirty="0">
                <a:ln>
                  <a:solidFill>
                    <a:sysClr val="windowText" lastClr="000000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49F56D8C-91DA-42F2-9D2C-EEF1449F8071}"/>
                </a:ext>
              </a:extLst>
            </p:cNvPr>
            <p:cNvGrpSpPr/>
            <p:nvPr/>
          </p:nvGrpSpPr>
          <p:grpSpPr>
            <a:xfrm>
              <a:off x="3528605" y="285974"/>
              <a:ext cx="1975946" cy="2471075"/>
              <a:chOff x="688441" y="285974"/>
              <a:chExt cx="1975946" cy="2471075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5E5BB144-97B7-4517-A1ED-C34E450D3366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3029FE98-9E2A-4D53-9D2F-52C32ACB6BED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15A62558-FE98-46AF-B818-160684213824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E6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B6E660E3-0497-4F98-9640-A0FB81D61E3E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0362232B-9197-4AE2-8F7C-8DE295AFABAA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DF9A64D3-5A0D-49EC-850A-7BAC50D26F5B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CC31F9DE-0802-4106-8011-5AD04A18DE35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01F175BE-B561-491F-BE2E-4FC8F22E1E54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3D1D05C-F20A-4097-B9B1-E1413001AD9D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E6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DC49FD7-E2B6-4716-A067-4C3A0C818589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70AFDB99-6688-4CF2-9117-C4158D9800C9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2B469197-3390-4F83-9345-85A029812765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5716B2F4-BC78-4474-AE76-D081BB1E99CD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45EFBD53-B967-4E52-A644-A4B569B5DAAE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5B2C27E8-3207-49D1-BFE6-5E1798C15E5F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E75A1738-F3C2-4291-A4F3-0297FE208445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0ADB3F6B-3193-43E1-BA4F-632795AFFCB0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31">
                  <a:extLst>
                    <a:ext uri="{FF2B5EF4-FFF2-40B4-BE49-F238E27FC236}">
                      <a16:creationId xmlns:a16="http://schemas.microsoft.com/office/drawing/2014/main" id="{2640A6A4-B775-42B5-A680-E17D0B957473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E6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31">
                  <a:extLst>
                    <a:ext uri="{FF2B5EF4-FFF2-40B4-BE49-F238E27FC236}">
                      <a16:creationId xmlns:a16="http://schemas.microsoft.com/office/drawing/2014/main" id="{4CD0BC4E-A061-4971-8045-4F9C2D414213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E6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E6A77204-0C10-484A-A161-19BD3421E8F6}"/>
              </a:ext>
            </a:extLst>
          </p:cNvPr>
          <p:cNvGrpSpPr/>
          <p:nvPr/>
        </p:nvGrpSpPr>
        <p:grpSpPr>
          <a:xfrm>
            <a:off x="6084465" y="285974"/>
            <a:ext cx="1988646" cy="2471075"/>
            <a:chOff x="6429829" y="285974"/>
            <a:chExt cx="1988646" cy="2471075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7F53A97-E4A8-4C2C-9AE1-F2B773AAA520}"/>
                </a:ext>
              </a:extLst>
            </p:cNvPr>
            <p:cNvSpPr/>
            <p:nvPr/>
          </p:nvSpPr>
          <p:spPr>
            <a:xfrm>
              <a:off x="6429829" y="1011688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ln>
                    <a:solidFill>
                      <a:sysClr val="windowText" lastClr="00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dd</a:t>
              </a: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E2B1F4D4-773A-4883-82A5-064615417BDC}"/>
                </a:ext>
              </a:extLst>
            </p:cNvPr>
            <p:cNvGrpSpPr/>
            <p:nvPr/>
          </p:nvGrpSpPr>
          <p:grpSpPr>
            <a:xfrm>
              <a:off x="6442529" y="285974"/>
              <a:ext cx="1975946" cy="2471075"/>
              <a:chOff x="688441" y="285974"/>
              <a:chExt cx="1975946" cy="2471075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70E85648-BDFA-440B-9D03-39882F54BD7A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71" name="Oval 70">
                  <a:extLst>
                    <a:ext uri="{FF2B5EF4-FFF2-40B4-BE49-F238E27FC236}">
                      <a16:creationId xmlns:a16="http://schemas.microsoft.com/office/drawing/2014/main" id="{EEC14EF1-505A-4093-BEDF-7D4DEE755755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82E5B45B-596C-480B-BF75-112BCF0E22CF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76756B0E-FA4D-4583-9923-D659097B6475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8F3AC044-6C69-41F2-80F2-91A28B64E87C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9512D84E-E032-4EA5-BE25-3746B065007D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CA256A8A-3B20-4996-9578-087C11921686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C13B9A50-269E-436C-A383-5E2ED3DCC1F1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75FAF145-0B0D-4F02-8767-13DF84656760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A20A12E3-6164-4BFC-B6C0-42D6AE9441BA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F62CDC72-11B3-4051-B325-D1A5BCA8B538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1F81A119-1A55-4EBB-9C63-9130B29BFA8C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2DD95765-DFF6-4281-9F36-2CFAD3121D7E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112FD0E3-7FAC-44EA-8AE0-F5E985CDB065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6A8C3A8B-0F7C-4C90-9E77-55CA0A31D75F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A1402AD3-10CE-497E-8C81-C5F4B714A341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05A9284B-9C64-44AE-A87C-E50A27B14BAD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31">
                  <a:extLst>
                    <a:ext uri="{FF2B5EF4-FFF2-40B4-BE49-F238E27FC236}">
                      <a16:creationId xmlns:a16="http://schemas.microsoft.com/office/drawing/2014/main" id="{3C1BB993-DD22-46E0-90C0-0529A345EF0E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31">
                  <a:extLst>
                    <a:ext uri="{FF2B5EF4-FFF2-40B4-BE49-F238E27FC236}">
                      <a16:creationId xmlns:a16="http://schemas.microsoft.com/office/drawing/2014/main" id="{7B2CA5E5-2885-452A-82B9-A7D89F275460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00FDF6DF-700A-4A7F-8B5A-AB8470BF1260}"/>
              </a:ext>
            </a:extLst>
          </p:cNvPr>
          <p:cNvGrpSpPr/>
          <p:nvPr/>
        </p:nvGrpSpPr>
        <p:grpSpPr>
          <a:xfrm>
            <a:off x="9488711" y="289294"/>
            <a:ext cx="1983584" cy="2471075"/>
            <a:chOff x="9488711" y="289294"/>
            <a:chExt cx="1983584" cy="247107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934C747-5CA5-4B99-BE6E-E6ABBF1E303E}"/>
                </a:ext>
              </a:extLst>
            </p:cNvPr>
            <p:cNvSpPr/>
            <p:nvPr/>
          </p:nvSpPr>
          <p:spPr>
            <a:xfrm>
              <a:off x="9488711" y="1011688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ln>
                    <a:solidFill>
                      <a:sysClr val="windowText" lastClr="000000"/>
                    </a:solidFill>
                  </a:ln>
                  <a:solidFill>
                    <a:srgbClr val="C5E0B4"/>
                  </a:solidFill>
                  <a:latin typeface="Arial Black" panose="020B0A04020102020204" pitchFamily="34" charset="0"/>
                </a:rPr>
                <a:t>ss</a:t>
              </a:r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D344A4F0-97BD-4B77-9941-E514F33D6A41}"/>
                </a:ext>
              </a:extLst>
            </p:cNvPr>
            <p:cNvGrpSpPr/>
            <p:nvPr/>
          </p:nvGrpSpPr>
          <p:grpSpPr>
            <a:xfrm>
              <a:off x="9496349" y="289294"/>
              <a:ext cx="1975946" cy="2471075"/>
              <a:chOff x="688441" y="285974"/>
              <a:chExt cx="1975946" cy="2471075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26BB2E43-5EA6-43BA-9FB6-F2482B819AD0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C8D530B1-E9A7-4973-B9C4-E1F3DA528FC9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421FD4FA-A37C-4335-ADA6-D4619056F94A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C5E0B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646954C0-4E5C-4F44-9847-428B2BCF6CF9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7DFEEDE9-3464-49C2-90D8-730EA63699EB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2F742D58-D60E-4E5E-9830-7EBD77FAD72A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8C476483-7458-4C53-9049-9EC3A0BC5D9A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86" name="Oval 85">
                  <a:extLst>
                    <a:ext uri="{FF2B5EF4-FFF2-40B4-BE49-F238E27FC236}">
                      <a16:creationId xmlns:a16="http://schemas.microsoft.com/office/drawing/2014/main" id="{DC135CD6-8F36-4991-82DF-925D23F2F6F2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Oval 86">
                  <a:extLst>
                    <a:ext uri="{FF2B5EF4-FFF2-40B4-BE49-F238E27FC236}">
                      <a16:creationId xmlns:a16="http://schemas.microsoft.com/office/drawing/2014/main" id="{99F5E0C0-41E0-4357-95FE-10EFF3EEE324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C5E0B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Oval 87">
                  <a:extLst>
                    <a:ext uri="{FF2B5EF4-FFF2-40B4-BE49-F238E27FC236}">
                      <a16:creationId xmlns:a16="http://schemas.microsoft.com/office/drawing/2014/main" id="{21EF1194-5D8E-4419-A517-EC06C7BAFB90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Oval 88">
                  <a:extLst>
                    <a:ext uri="{FF2B5EF4-FFF2-40B4-BE49-F238E27FC236}">
                      <a16:creationId xmlns:a16="http://schemas.microsoft.com/office/drawing/2014/main" id="{533EA36F-09E9-42F0-AFD6-826FF1E1C53C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B2B069F8-2D9A-4B0B-84B8-4C35D548AEC7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D43D012F-54B3-48FB-AE13-77CC374E2593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3980559-D400-40B3-9B2C-4E49B7AC2A92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0DD7E632-D857-4FE3-ADB6-7E849D521B0F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B70C8ACC-4EA2-418A-908F-8E7FC3C57EBB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7088D1CB-FE4F-49C0-A62C-ECB3DC1954D4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Rectangle 31">
                  <a:extLst>
                    <a:ext uri="{FF2B5EF4-FFF2-40B4-BE49-F238E27FC236}">
                      <a16:creationId xmlns:a16="http://schemas.microsoft.com/office/drawing/2014/main" id="{1D952F83-00F0-4833-B07B-076F4B5C5B51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C5E0B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31">
                  <a:extLst>
                    <a:ext uri="{FF2B5EF4-FFF2-40B4-BE49-F238E27FC236}">
                      <a16:creationId xmlns:a16="http://schemas.microsoft.com/office/drawing/2014/main" id="{3A64668C-831A-4595-89DF-4E5659080128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C5E0B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9F65B485-4C18-471B-A3BE-5094819C1DF4}"/>
              </a:ext>
            </a:extLst>
          </p:cNvPr>
          <p:cNvGrpSpPr/>
          <p:nvPr/>
        </p:nvGrpSpPr>
        <p:grpSpPr>
          <a:xfrm>
            <a:off x="2172411" y="2153209"/>
            <a:ext cx="1980267" cy="2471075"/>
            <a:chOff x="2543637" y="2170552"/>
            <a:chExt cx="1980267" cy="2471075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EE709259-F4E0-4060-9F9F-9EEEFB9F4B60}"/>
                </a:ext>
              </a:extLst>
            </p:cNvPr>
            <p:cNvSpPr/>
            <p:nvPr/>
          </p:nvSpPr>
          <p:spPr>
            <a:xfrm>
              <a:off x="2543637" y="2881989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 err="1">
                  <a:ln>
                    <a:solidFill>
                      <a:sysClr val="windowText" lastClr="000000"/>
                    </a:solidFill>
                  </a:ln>
                  <a:solidFill>
                    <a:srgbClr val="FF5757"/>
                  </a:solidFill>
                  <a:latin typeface="Arial Black" panose="020B0A04020102020204" pitchFamily="34" charset="0"/>
                </a:rPr>
                <a:t>zz</a:t>
              </a:r>
              <a:endParaRPr lang="en-US" sz="8000" dirty="0">
                <a:ln>
                  <a:solidFill>
                    <a:sysClr val="windowText" lastClr="000000"/>
                  </a:solidFill>
                </a:ln>
                <a:solidFill>
                  <a:srgbClr val="FF5757"/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72A76CB8-C507-49DD-84D7-67CF2C92532A}"/>
                </a:ext>
              </a:extLst>
            </p:cNvPr>
            <p:cNvGrpSpPr/>
            <p:nvPr/>
          </p:nvGrpSpPr>
          <p:grpSpPr>
            <a:xfrm>
              <a:off x="2547958" y="2170552"/>
              <a:ext cx="1975946" cy="2471075"/>
              <a:chOff x="688441" y="285974"/>
              <a:chExt cx="1975946" cy="2471075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42C9F356-3608-4C66-AAE1-F4B160C457A3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11" name="Oval 110">
                  <a:extLst>
                    <a:ext uri="{FF2B5EF4-FFF2-40B4-BE49-F238E27FC236}">
                      <a16:creationId xmlns:a16="http://schemas.microsoft.com/office/drawing/2014/main" id="{D4AF7E75-B3AD-44D8-AB3C-52A670BB7FDC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Oval 111">
                  <a:extLst>
                    <a:ext uri="{FF2B5EF4-FFF2-40B4-BE49-F238E27FC236}">
                      <a16:creationId xmlns:a16="http://schemas.microsoft.com/office/drawing/2014/main" id="{90F60B95-7F35-4CF7-9B36-A7AD414B13EF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575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91BD5758-9D63-4E99-B8DD-2E0941002743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Oval 113">
                  <a:extLst>
                    <a:ext uri="{FF2B5EF4-FFF2-40B4-BE49-F238E27FC236}">
                      <a16:creationId xmlns:a16="http://schemas.microsoft.com/office/drawing/2014/main" id="{1070AAEA-50AE-4968-BB5D-C3BDE66DDCD1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Oval 114">
                  <a:extLst>
                    <a:ext uri="{FF2B5EF4-FFF2-40B4-BE49-F238E27FC236}">
                      <a16:creationId xmlns:a16="http://schemas.microsoft.com/office/drawing/2014/main" id="{6FB26349-9D2A-440D-A647-FE35332A2977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0C24969D-997E-4AFE-88D1-1C209DA2FB01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06" name="Oval 105">
                  <a:extLst>
                    <a:ext uri="{FF2B5EF4-FFF2-40B4-BE49-F238E27FC236}">
                      <a16:creationId xmlns:a16="http://schemas.microsoft.com/office/drawing/2014/main" id="{7ACDD632-A6D7-4F8D-AD03-59F1447D5A8A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67EC37E5-C959-4D11-96B2-EE71BB635A39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575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4624C603-A845-42B4-A3B4-34CEF74C6E66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Oval 108">
                  <a:extLst>
                    <a:ext uri="{FF2B5EF4-FFF2-40B4-BE49-F238E27FC236}">
                      <a16:creationId xmlns:a16="http://schemas.microsoft.com/office/drawing/2014/main" id="{FF11A37A-4CFF-46AB-993D-3CDF669DE7BD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2F2368D1-F653-47AD-AFF7-0C2777F66478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ABEC9FB8-A2E9-4F52-B3BC-40FC4AF988A0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655C2208-807A-4741-ADB9-3A833C955518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5DFA2DA0-B64B-4B42-8B38-C2820B175CD2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0ABB51EB-8B0F-40D6-B1EE-88EC1D538216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E0DC8F53-2793-4FC7-8DFA-CF2DAEF47578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Rectangle 31">
                  <a:extLst>
                    <a:ext uri="{FF2B5EF4-FFF2-40B4-BE49-F238E27FC236}">
                      <a16:creationId xmlns:a16="http://schemas.microsoft.com/office/drawing/2014/main" id="{644F2DA1-C4A4-4CDA-84CB-432DE1CB2A78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575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Rectangle 31">
                  <a:extLst>
                    <a:ext uri="{FF2B5EF4-FFF2-40B4-BE49-F238E27FC236}">
                      <a16:creationId xmlns:a16="http://schemas.microsoft.com/office/drawing/2014/main" id="{C3F9D74C-6FE9-47CE-8DAB-A96F773DB5F8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575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69C25433-173E-442C-9701-824D148D0D6B}"/>
              </a:ext>
            </a:extLst>
          </p:cNvPr>
          <p:cNvGrpSpPr/>
          <p:nvPr/>
        </p:nvGrpSpPr>
        <p:grpSpPr>
          <a:xfrm>
            <a:off x="7855595" y="2115903"/>
            <a:ext cx="1975946" cy="2471075"/>
            <a:chOff x="7512765" y="2105769"/>
            <a:chExt cx="1975946" cy="2471075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DDFB1578-B4DB-4E2E-BE5E-87A185D525F9}"/>
                </a:ext>
              </a:extLst>
            </p:cNvPr>
            <p:cNvSpPr/>
            <p:nvPr/>
          </p:nvSpPr>
          <p:spPr>
            <a:xfrm>
              <a:off x="7514768" y="2834818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ln>
                    <a:solidFill>
                      <a:sysClr val="windowText" lastClr="000000"/>
                    </a:solidFill>
                  </a:ln>
                  <a:solidFill>
                    <a:srgbClr val="AE77D7"/>
                  </a:solidFill>
                  <a:latin typeface="Arial Black" panose="020B0A04020102020204" pitchFamily="34" charset="0"/>
                </a:rPr>
                <a:t>gg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79FE6EA-DCD1-44E2-ACA2-FB2ACC45CA87}"/>
                </a:ext>
              </a:extLst>
            </p:cNvPr>
            <p:cNvGrpSpPr/>
            <p:nvPr/>
          </p:nvGrpSpPr>
          <p:grpSpPr>
            <a:xfrm>
              <a:off x="7512765" y="2105769"/>
              <a:ext cx="1975946" cy="2471075"/>
              <a:chOff x="688441" y="285974"/>
              <a:chExt cx="1975946" cy="2471075"/>
            </a:xfrm>
          </p:grpSpPr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23D895CF-07D1-4BE7-94BA-C8223766C9BA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02BDA045-C1D5-452B-BF63-CD927EA25DFA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Oval 131">
                  <a:extLst>
                    <a:ext uri="{FF2B5EF4-FFF2-40B4-BE49-F238E27FC236}">
                      <a16:creationId xmlns:a16="http://schemas.microsoft.com/office/drawing/2014/main" id="{851DD9CE-4A2B-406A-80E8-F4E975034473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AE77D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AE77D7"/>
                    </a:solidFill>
                  </a:endParaRPr>
                </a:p>
              </p:txBody>
            </p:sp>
            <p:sp>
              <p:nvSpPr>
                <p:cNvPr id="133" name="Oval 132">
                  <a:extLst>
                    <a:ext uri="{FF2B5EF4-FFF2-40B4-BE49-F238E27FC236}">
                      <a16:creationId xmlns:a16="http://schemas.microsoft.com/office/drawing/2014/main" id="{B23CA6A3-1699-4F28-A289-5E8342F89445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Oval 133">
                  <a:extLst>
                    <a:ext uri="{FF2B5EF4-FFF2-40B4-BE49-F238E27FC236}">
                      <a16:creationId xmlns:a16="http://schemas.microsoft.com/office/drawing/2014/main" id="{19F2C6F8-0205-4961-A5BC-DC9351E04A79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5" name="Oval 134">
                  <a:extLst>
                    <a:ext uri="{FF2B5EF4-FFF2-40B4-BE49-F238E27FC236}">
                      <a16:creationId xmlns:a16="http://schemas.microsoft.com/office/drawing/2014/main" id="{58DD20C8-CEEC-4619-A8A7-A8F435C10ADB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0671EF1E-B979-4CD8-AF0A-FD0A490CAA77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024A57DA-52D1-4674-9A3D-34B3D8E96007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7" name="Oval 126">
                  <a:extLst>
                    <a:ext uri="{FF2B5EF4-FFF2-40B4-BE49-F238E27FC236}">
                      <a16:creationId xmlns:a16="http://schemas.microsoft.com/office/drawing/2014/main" id="{9578D277-EFA5-47DC-AE7F-3574ABF48EB6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AE77D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AE77D7"/>
                    </a:solidFill>
                  </a:endParaRPr>
                </a:p>
              </p:txBody>
            </p:sp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2430A1BB-97EC-457E-8F41-82A810C5F101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Oval 128">
                  <a:extLst>
                    <a:ext uri="{FF2B5EF4-FFF2-40B4-BE49-F238E27FC236}">
                      <a16:creationId xmlns:a16="http://schemas.microsoft.com/office/drawing/2014/main" id="{2B8D30A2-00F9-4FF6-B56C-D3D65BA67603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0" name="Oval 129">
                  <a:extLst>
                    <a:ext uri="{FF2B5EF4-FFF2-40B4-BE49-F238E27FC236}">
                      <a16:creationId xmlns:a16="http://schemas.microsoft.com/office/drawing/2014/main" id="{8F5F635A-DB80-4041-9372-911BC9D84DF2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1CF0C553-2E7B-4EBC-8739-74C3F41E9F21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1A36688B-F2F0-4C5C-9C7D-DB49265A96FD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EC056AC6-763B-4479-8E74-B6DDEDCBBF42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BDA57497-71BB-444B-897E-88A23FC05877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03E075C0-A4F4-4130-B610-B5CD77237BC4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Rectangle 31">
                  <a:extLst>
                    <a:ext uri="{FF2B5EF4-FFF2-40B4-BE49-F238E27FC236}">
                      <a16:creationId xmlns:a16="http://schemas.microsoft.com/office/drawing/2014/main" id="{3A21E30A-A450-4181-859F-B7A920049358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AE77D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AE77D7"/>
                    </a:solidFill>
                  </a:endParaRPr>
                </a:p>
              </p:txBody>
            </p:sp>
            <p:sp>
              <p:nvSpPr>
                <p:cNvPr id="125" name="Rectangle 31">
                  <a:extLst>
                    <a:ext uri="{FF2B5EF4-FFF2-40B4-BE49-F238E27FC236}">
                      <a16:creationId xmlns:a16="http://schemas.microsoft.com/office/drawing/2014/main" id="{10CDB7CC-FE60-4612-A06F-0554812A2F27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AE77D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AE77D7"/>
                    </a:solidFill>
                  </a:endParaRPr>
                </a:p>
              </p:txBody>
            </p:sp>
          </p:grpSp>
        </p:grp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40E372FF-C322-40C5-8B78-E7DD8D3D35E6}"/>
              </a:ext>
            </a:extLst>
          </p:cNvPr>
          <p:cNvGrpSpPr/>
          <p:nvPr/>
        </p:nvGrpSpPr>
        <p:grpSpPr>
          <a:xfrm>
            <a:off x="609349" y="4046460"/>
            <a:ext cx="1975946" cy="2471075"/>
            <a:chOff x="689443" y="4034784"/>
            <a:chExt cx="1975946" cy="2471075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ED423DE-CFC6-49A5-BF68-F0BEF0F62F8F}"/>
                </a:ext>
              </a:extLst>
            </p:cNvPr>
            <p:cNvSpPr/>
            <p:nvPr/>
          </p:nvSpPr>
          <p:spPr>
            <a:xfrm>
              <a:off x="689443" y="4779513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 err="1">
                  <a:ln>
                    <a:solidFill>
                      <a:sysClr val="windowText" lastClr="000000"/>
                    </a:solidFill>
                  </a:ln>
                  <a:solidFill>
                    <a:srgbClr val="FFFF47"/>
                  </a:solidFill>
                  <a:latin typeface="Arial Black" panose="020B0A04020102020204" pitchFamily="34" charset="0"/>
                </a:rPr>
                <a:t>nn</a:t>
              </a:r>
              <a:endParaRPr lang="en-US" sz="8000" dirty="0">
                <a:ln>
                  <a:solidFill>
                    <a:sysClr val="windowText" lastClr="000000"/>
                  </a:solidFill>
                </a:ln>
                <a:solidFill>
                  <a:srgbClr val="FFFF47"/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081B224-71DE-4584-90C2-3BA4E339887E}"/>
                </a:ext>
              </a:extLst>
            </p:cNvPr>
            <p:cNvGrpSpPr/>
            <p:nvPr/>
          </p:nvGrpSpPr>
          <p:grpSpPr>
            <a:xfrm>
              <a:off x="689443" y="4034784"/>
              <a:ext cx="1975946" cy="2471075"/>
              <a:chOff x="688441" y="285974"/>
              <a:chExt cx="1975946" cy="2471075"/>
            </a:xfrm>
          </p:grpSpPr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FDE4F8C5-77F4-49D0-9F54-4972B8FCEF90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2DB5EF81-7D86-4E17-A754-D13471DAB30D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4012E563-249D-45BC-A0FE-EE1BB1A0D5FD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FF4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3" name="Oval 152">
                  <a:extLst>
                    <a:ext uri="{FF2B5EF4-FFF2-40B4-BE49-F238E27FC236}">
                      <a16:creationId xmlns:a16="http://schemas.microsoft.com/office/drawing/2014/main" id="{36E6A65D-F163-4C8D-B9ED-4F56D48C233D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4" name="Oval 153">
                  <a:extLst>
                    <a:ext uri="{FF2B5EF4-FFF2-40B4-BE49-F238E27FC236}">
                      <a16:creationId xmlns:a16="http://schemas.microsoft.com/office/drawing/2014/main" id="{1581FF85-D6B8-4103-8038-DEA7C8AE7381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5" name="Oval 154">
                  <a:extLst>
                    <a:ext uri="{FF2B5EF4-FFF2-40B4-BE49-F238E27FC236}">
                      <a16:creationId xmlns:a16="http://schemas.microsoft.com/office/drawing/2014/main" id="{FD07E7AF-954B-4243-ABF2-3C05B83BAB66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14997775-B65D-4B90-A3E1-31E945791AA2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46" name="Oval 145">
                  <a:extLst>
                    <a:ext uri="{FF2B5EF4-FFF2-40B4-BE49-F238E27FC236}">
                      <a16:creationId xmlns:a16="http://schemas.microsoft.com/office/drawing/2014/main" id="{E7E74D34-64A3-4D53-8C99-683B3308B5E9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7" name="Oval 146">
                  <a:extLst>
                    <a:ext uri="{FF2B5EF4-FFF2-40B4-BE49-F238E27FC236}">
                      <a16:creationId xmlns:a16="http://schemas.microsoft.com/office/drawing/2014/main" id="{93BA5507-F952-4B81-A08D-DB6079DDAEE0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FF4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Oval 147">
                  <a:extLst>
                    <a:ext uri="{FF2B5EF4-FFF2-40B4-BE49-F238E27FC236}">
                      <a16:creationId xmlns:a16="http://schemas.microsoft.com/office/drawing/2014/main" id="{FFFB114C-C026-4496-B045-D1A817362B6D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Oval 148">
                  <a:extLst>
                    <a:ext uri="{FF2B5EF4-FFF2-40B4-BE49-F238E27FC236}">
                      <a16:creationId xmlns:a16="http://schemas.microsoft.com/office/drawing/2014/main" id="{A4CD8195-E09F-462F-B9EC-19875BB1EE03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0" name="Oval 149">
                  <a:extLst>
                    <a:ext uri="{FF2B5EF4-FFF2-40B4-BE49-F238E27FC236}">
                      <a16:creationId xmlns:a16="http://schemas.microsoft.com/office/drawing/2014/main" id="{0FD19540-BABF-4284-A5DF-940CA29D0E14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8929A042-A03C-4BD9-B8AA-E62CEBD56607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65055573-1787-4EE1-B7E3-6853DC5438CE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6CEDF953-2924-4675-972D-E9C700DFBC9A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142" name="Rectangle 141">
                  <a:extLst>
                    <a:ext uri="{FF2B5EF4-FFF2-40B4-BE49-F238E27FC236}">
                      <a16:creationId xmlns:a16="http://schemas.microsoft.com/office/drawing/2014/main" id="{C237584F-12ED-413D-8BDF-EDB272D67116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3" name="Rectangle 142">
                  <a:extLst>
                    <a:ext uri="{FF2B5EF4-FFF2-40B4-BE49-F238E27FC236}">
                      <a16:creationId xmlns:a16="http://schemas.microsoft.com/office/drawing/2014/main" id="{6F4E5C1B-E421-45C3-823E-ED0DC31D4287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Rectangle 31">
                  <a:extLst>
                    <a:ext uri="{FF2B5EF4-FFF2-40B4-BE49-F238E27FC236}">
                      <a16:creationId xmlns:a16="http://schemas.microsoft.com/office/drawing/2014/main" id="{5BF892D3-0EB6-4F63-B7F4-49F8E0D555C1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FF4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Rectangle 31">
                  <a:extLst>
                    <a:ext uri="{FF2B5EF4-FFF2-40B4-BE49-F238E27FC236}">
                      <a16:creationId xmlns:a16="http://schemas.microsoft.com/office/drawing/2014/main" id="{0AC58CE8-5016-4862-BC02-25B214A0D487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FF4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F5F780C2-31F5-4DFE-8118-FC34D33911AC}"/>
              </a:ext>
            </a:extLst>
          </p:cNvPr>
          <p:cNvGrpSpPr/>
          <p:nvPr/>
        </p:nvGrpSpPr>
        <p:grpSpPr>
          <a:xfrm>
            <a:off x="3755099" y="4046460"/>
            <a:ext cx="1975946" cy="2471075"/>
            <a:chOff x="3530608" y="4034784"/>
            <a:chExt cx="1975946" cy="2471075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E197BEBA-E5E7-4706-A126-FFCCB7229BF0}"/>
                </a:ext>
              </a:extLst>
            </p:cNvPr>
            <p:cNvSpPr/>
            <p:nvPr/>
          </p:nvSpPr>
          <p:spPr>
            <a:xfrm>
              <a:off x="3530608" y="4779513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ln>
                    <a:solidFill>
                      <a:sysClr val="windowText" lastClr="000000"/>
                    </a:solidFill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pp</a:t>
              </a: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47FB3D82-C97C-4FC6-97BB-1B0FCB52263B}"/>
                </a:ext>
              </a:extLst>
            </p:cNvPr>
            <p:cNvGrpSpPr/>
            <p:nvPr/>
          </p:nvGrpSpPr>
          <p:grpSpPr>
            <a:xfrm>
              <a:off x="3530608" y="4034784"/>
              <a:ext cx="1975946" cy="2471075"/>
              <a:chOff x="688441" y="285974"/>
              <a:chExt cx="1975946" cy="2471075"/>
            </a:xfrm>
          </p:grpSpPr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FD8D9275-3679-4C76-8D7A-3128D14086AE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FF1908AB-ED59-4C5E-BCF9-8B24757136AC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C453397E-D840-4EDD-B2E5-5F126805ACF0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D96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3" name="Oval 172">
                  <a:extLst>
                    <a:ext uri="{FF2B5EF4-FFF2-40B4-BE49-F238E27FC236}">
                      <a16:creationId xmlns:a16="http://schemas.microsoft.com/office/drawing/2014/main" id="{AAEDCE42-AAF9-488E-A1B7-BF583B8A58A8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E83AB183-901B-4E2D-84FC-D260B37B67DB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5" name="Oval 174">
                  <a:extLst>
                    <a:ext uri="{FF2B5EF4-FFF2-40B4-BE49-F238E27FC236}">
                      <a16:creationId xmlns:a16="http://schemas.microsoft.com/office/drawing/2014/main" id="{91635B41-C140-4345-8DCC-92FCDF58DBF2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FD1C433E-FFDB-49C2-B6C6-5D5770A09774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1B762FB6-C730-4220-91F6-E10ACBC2570B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5D38C552-88B6-4FC6-8FEA-4E328BBF37FD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FD96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8" name="Oval 167">
                  <a:extLst>
                    <a:ext uri="{FF2B5EF4-FFF2-40B4-BE49-F238E27FC236}">
                      <a16:creationId xmlns:a16="http://schemas.microsoft.com/office/drawing/2014/main" id="{5946D8CF-E44F-4956-8C8E-1C21375CD78D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217C7A0A-FA38-4906-ADFA-0A57614254B9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Oval 169">
                  <a:extLst>
                    <a:ext uri="{FF2B5EF4-FFF2-40B4-BE49-F238E27FC236}">
                      <a16:creationId xmlns:a16="http://schemas.microsoft.com/office/drawing/2014/main" id="{F535A814-12B3-4B7C-B443-66F87DA0B275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32284C0B-FC51-4A03-9075-5E67D0C54B1D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E5D84E14-BB26-441C-A0E6-153D18D8799E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335D37EB-A3B2-4C69-99A9-0759A47F2CBE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7657E169-24B4-4061-81BA-43066F0E4F2F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6EB895A-147F-4538-907A-DF866642D93D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Rectangle 31">
                  <a:extLst>
                    <a:ext uri="{FF2B5EF4-FFF2-40B4-BE49-F238E27FC236}">
                      <a16:creationId xmlns:a16="http://schemas.microsoft.com/office/drawing/2014/main" id="{E3DF97AA-1E7F-4872-9BDD-5ED066E8B187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D96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5" name="Rectangle 31">
                  <a:extLst>
                    <a:ext uri="{FF2B5EF4-FFF2-40B4-BE49-F238E27FC236}">
                      <a16:creationId xmlns:a16="http://schemas.microsoft.com/office/drawing/2014/main" id="{D9E75932-DD97-44D1-BA2E-D01A0C727518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FD966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9C99C5F-3259-482F-9422-C2C2F8E0C704}"/>
              </a:ext>
            </a:extLst>
          </p:cNvPr>
          <p:cNvGrpSpPr/>
          <p:nvPr/>
        </p:nvGrpSpPr>
        <p:grpSpPr>
          <a:xfrm>
            <a:off x="6177959" y="4046460"/>
            <a:ext cx="1985722" cy="2471075"/>
            <a:chOff x="6429829" y="4046146"/>
            <a:chExt cx="1985722" cy="2471075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37B2697E-10AA-491A-A6E2-9770845A7661}"/>
                </a:ext>
              </a:extLst>
            </p:cNvPr>
            <p:cNvSpPr/>
            <p:nvPr/>
          </p:nvSpPr>
          <p:spPr>
            <a:xfrm>
              <a:off x="6429829" y="4779513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 err="1">
                  <a:ln>
                    <a:solidFill>
                      <a:sysClr val="windowText" lastClr="000000"/>
                    </a:solidFill>
                  </a:ln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tt</a:t>
              </a:r>
              <a:endParaRPr lang="en-US" sz="8000" dirty="0">
                <a:ln>
                  <a:solidFill>
                    <a:sysClr val="windowText" lastClr="000000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F2F22017-E142-4D4C-A87F-44B76C4762A9}"/>
                </a:ext>
              </a:extLst>
            </p:cNvPr>
            <p:cNvGrpSpPr/>
            <p:nvPr/>
          </p:nvGrpSpPr>
          <p:grpSpPr>
            <a:xfrm>
              <a:off x="6439605" y="4046146"/>
              <a:ext cx="1975946" cy="2471075"/>
              <a:chOff x="688441" y="285974"/>
              <a:chExt cx="1975946" cy="2471075"/>
            </a:xfrm>
          </p:grpSpPr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0F78EFB0-1C85-44F6-98E9-DF38E05D2E4E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91" name="Oval 190">
                  <a:extLst>
                    <a:ext uri="{FF2B5EF4-FFF2-40B4-BE49-F238E27FC236}">
                      <a16:creationId xmlns:a16="http://schemas.microsoft.com/office/drawing/2014/main" id="{2E7FB260-DA2D-4ED4-989E-F8F3BE0E6C1C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Oval 191">
                  <a:extLst>
                    <a:ext uri="{FF2B5EF4-FFF2-40B4-BE49-F238E27FC236}">
                      <a16:creationId xmlns:a16="http://schemas.microsoft.com/office/drawing/2014/main" id="{0292369C-43CE-4295-A059-47B2A0402EE1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8FAA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Oval 192">
                  <a:extLst>
                    <a:ext uri="{FF2B5EF4-FFF2-40B4-BE49-F238E27FC236}">
                      <a16:creationId xmlns:a16="http://schemas.microsoft.com/office/drawing/2014/main" id="{F7569D23-E6E1-4C3F-80C1-0F8AECA8BB36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4" name="Oval 193">
                  <a:extLst>
                    <a:ext uri="{FF2B5EF4-FFF2-40B4-BE49-F238E27FC236}">
                      <a16:creationId xmlns:a16="http://schemas.microsoft.com/office/drawing/2014/main" id="{DBE6B7BE-B75F-420A-B05B-17AFD8A487A6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5" name="Oval 194">
                  <a:extLst>
                    <a:ext uri="{FF2B5EF4-FFF2-40B4-BE49-F238E27FC236}">
                      <a16:creationId xmlns:a16="http://schemas.microsoft.com/office/drawing/2014/main" id="{AFD4D469-4770-4F1F-AEB8-BDCDDB615C67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67789508-DFBB-4430-AF22-639AD67C9192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186" name="Oval 185">
                  <a:extLst>
                    <a:ext uri="{FF2B5EF4-FFF2-40B4-BE49-F238E27FC236}">
                      <a16:creationId xmlns:a16="http://schemas.microsoft.com/office/drawing/2014/main" id="{2D5F8B70-7248-446C-A184-D53E910D8315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7" name="Oval 186">
                  <a:extLst>
                    <a:ext uri="{FF2B5EF4-FFF2-40B4-BE49-F238E27FC236}">
                      <a16:creationId xmlns:a16="http://schemas.microsoft.com/office/drawing/2014/main" id="{76398BBF-B332-4B4A-BBA2-DC9DA4A576DA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8FAA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8" name="Oval 187">
                  <a:extLst>
                    <a:ext uri="{FF2B5EF4-FFF2-40B4-BE49-F238E27FC236}">
                      <a16:creationId xmlns:a16="http://schemas.microsoft.com/office/drawing/2014/main" id="{58A727FB-931D-4105-A71B-42CB1EB086CF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9" name="Oval 188">
                  <a:extLst>
                    <a:ext uri="{FF2B5EF4-FFF2-40B4-BE49-F238E27FC236}">
                      <a16:creationId xmlns:a16="http://schemas.microsoft.com/office/drawing/2014/main" id="{1FD86EE5-3F89-4017-B0A6-AD93E3BE7015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0" name="Oval 189">
                  <a:extLst>
                    <a:ext uri="{FF2B5EF4-FFF2-40B4-BE49-F238E27FC236}">
                      <a16:creationId xmlns:a16="http://schemas.microsoft.com/office/drawing/2014/main" id="{1BEEC4D2-14AD-4D39-9214-965606D3DEF3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1A81907B-F604-4BA3-BD71-EB90DDD2B312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469E8165-D5AF-43F3-BBCE-73BD79A7C9AC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9EE43DC9-15DD-4E1D-B7CD-4BCB87EBADF9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182" name="Rectangle 181">
                  <a:extLst>
                    <a:ext uri="{FF2B5EF4-FFF2-40B4-BE49-F238E27FC236}">
                      <a16:creationId xmlns:a16="http://schemas.microsoft.com/office/drawing/2014/main" id="{7A0885A9-FDC7-4729-B887-47D5096C355A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3" name="Rectangle 182">
                  <a:extLst>
                    <a:ext uri="{FF2B5EF4-FFF2-40B4-BE49-F238E27FC236}">
                      <a16:creationId xmlns:a16="http://schemas.microsoft.com/office/drawing/2014/main" id="{DBDFF144-6148-4AE3-AA8C-AE10EE4AE98A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4" name="Rectangle 31">
                  <a:extLst>
                    <a:ext uri="{FF2B5EF4-FFF2-40B4-BE49-F238E27FC236}">
                      <a16:creationId xmlns:a16="http://schemas.microsoft.com/office/drawing/2014/main" id="{2A31E52E-AEB1-415E-9319-B9E038090E9E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8FAA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5" name="Rectangle 31">
                  <a:extLst>
                    <a:ext uri="{FF2B5EF4-FFF2-40B4-BE49-F238E27FC236}">
                      <a16:creationId xmlns:a16="http://schemas.microsoft.com/office/drawing/2014/main" id="{F4A421A9-88FD-47E3-8A1B-3E65DEBEAA35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8FAA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8FA026B-32DF-4764-84A5-B4520F62524A}"/>
              </a:ext>
            </a:extLst>
          </p:cNvPr>
          <p:cNvGrpSpPr/>
          <p:nvPr/>
        </p:nvGrpSpPr>
        <p:grpSpPr>
          <a:xfrm>
            <a:off x="9488711" y="4034784"/>
            <a:ext cx="1982582" cy="2471075"/>
            <a:chOff x="9488711" y="4034784"/>
            <a:chExt cx="1982582" cy="2471075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D22DFCFF-8F28-4962-860E-FA1181823AD7}"/>
                </a:ext>
              </a:extLst>
            </p:cNvPr>
            <p:cNvSpPr/>
            <p:nvPr/>
          </p:nvSpPr>
          <p:spPr>
            <a:xfrm>
              <a:off x="9488711" y="4779513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 err="1">
                  <a:ln>
                    <a:solidFill>
                      <a:sysClr val="windowText" lastClr="000000"/>
                    </a:solidFill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latin typeface="Arial Black" panose="020B0A04020102020204" pitchFamily="34" charset="0"/>
                </a:rPr>
                <a:t>rr</a:t>
              </a:r>
              <a:endParaRPr lang="en-US" sz="8000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5CE436AF-1EFA-4313-AD23-D5B62D66F071}"/>
                </a:ext>
              </a:extLst>
            </p:cNvPr>
            <p:cNvGrpSpPr/>
            <p:nvPr/>
          </p:nvGrpSpPr>
          <p:grpSpPr>
            <a:xfrm>
              <a:off x="9495347" y="4034784"/>
              <a:ext cx="1975946" cy="2471075"/>
              <a:chOff x="688441" y="285974"/>
              <a:chExt cx="1975946" cy="2471075"/>
            </a:xfrm>
          </p:grpSpPr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1A536FD2-E183-4CE1-B93C-60A39C86C356}"/>
                  </a:ext>
                </a:extLst>
              </p:cNvPr>
              <p:cNvGrpSpPr/>
              <p:nvPr/>
            </p:nvGrpSpPr>
            <p:grpSpPr>
              <a:xfrm>
                <a:off x="966802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272BF7C3-6FA3-410F-8D2B-F60D2C3F97CE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Oval 211">
                  <a:extLst>
                    <a:ext uri="{FF2B5EF4-FFF2-40B4-BE49-F238E27FC236}">
                      <a16:creationId xmlns:a16="http://schemas.microsoft.com/office/drawing/2014/main" id="{7070AB80-BB1D-4069-818C-4660E3AC96B3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8CBA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Oval 212">
                  <a:extLst>
                    <a:ext uri="{FF2B5EF4-FFF2-40B4-BE49-F238E27FC236}">
                      <a16:creationId xmlns:a16="http://schemas.microsoft.com/office/drawing/2014/main" id="{383E0700-06F1-427C-B119-A2D87328F5A9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Oval 213">
                  <a:extLst>
                    <a:ext uri="{FF2B5EF4-FFF2-40B4-BE49-F238E27FC236}">
                      <a16:creationId xmlns:a16="http://schemas.microsoft.com/office/drawing/2014/main" id="{D142624F-547F-4629-955A-31DBDC1206B6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Oval 214">
                  <a:extLst>
                    <a:ext uri="{FF2B5EF4-FFF2-40B4-BE49-F238E27FC236}">
                      <a16:creationId xmlns:a16="http://schemas.microsoft.com/office/drawing/2014/main" id="{A020DB48-0760-47D1-B465-631025079BD8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D4D146B4-24FD-4BD1-84B7-AB9887156971}"/>
                  </a:ext>
                </a:extLst>
              </p:cNvPr>
              <p:cNvGrpSpPr/>
              <p:nvPr/>
            </p:nvGrpSpPr>
            <p:grpSpPr>
              <a:xfrm>
                <a:off x="1707678" y="285974"/>
                <a:ext cx="609600" cy="725714"/>
                <a:chOff x="1066814" y="510944"/>
                <a:chExt cx="609600" cy="725714"/>
              </a:xfrm>
            </p:grpSpPr>
            <p:sp>
              <p:nvSpPr>
                <p:cNvPr id="206" name="Oval 205">
                  <a:extLst>
                    <a:ext uri="{FF2B5EF4-FFF2-40B4-BE49-F238E27FC236}">
                      <a16:creationId xmlns:a16="http://schemas.microsoft.com/office/drawing/2014/main" id="{2D2ED5DA-A660-481D-B0CB-28E66210B8C7}"/>
                    </a:ext>
                  </a:extLst>
                </p:cNvPr>
                <p:cNvSpPr/>
                <p:nvPr/>
              </p:nvSpPr>
              <p:spPr>
                <a:xfrm>
                  <a:off x="1066814" y="510944"/>
                  <a:ext cx="609600" cy="72571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7" name="Oval 206">
                  <a:extLst>
                    <a:ext uri="{FF2B5EF4-FFF2-40B4-BE49-F238E27FC236}">
                      <a16:creationId xmlns:a16="http://schemas.microsoft.com/office/drawing/2014/main" id="{37D162FB-E2BB-4562-A072-D8AFB88D901F}"/>
                    </a:ext>
                  </a:extLst>
                </p:cNvPr>
                <p:cNvSpPr/>
                <p:nvPr/>
              </p:nvSpPr>
              <p:spPr>
                <a:xfrm>
                  <a:off x="1148681" y="608404"/>
                  <a:ext cx="445866" cy="530793"/>
                </a:xfrm>
                <a:prstGeom prst="ellipse">
                  <a:avLst/>
                </a:prstGeom>
                <a:solidFill>
                  <a:srgbClr val="F8CBA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8" name="Oval 207">
                  <a:extLst>
                    <a:ext uri="{FF2B5EF4-FFF2-40B4-BE49-F238E27FC236}">
                      <a16:creationId xmlns:a16="http://schemas.microsoft.com/office/drawing/2014/main" id="{400F168B-2C46-49A7-89EF-088D5CDEDE5E}"/>
                    </a:ext>
                  </a:extLst>
                </p:cNvPr>
                <p:cNvSpPr/>
                <p:nvPr/>
              </p:nvSpPr>
              <p:spPr>
                <a:xfrm>
                  <a:off x="1215506" y="726078"/>
                  <a:ext cx="334561" cy="39828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9" name="Oval 208">
                  <a:extLst>
                    <a:ext uri="{FF2B5EF4-FFF2-40B4-BE49-F238E27FC236}">
                      <a16:creationId xmlns:a16="http://schemas.microsoft.com/office/drawing/2014/main" id="{ED1012C4-1299-4EC7-84E3-EB82EAAD74CA}"/>
                    </a:ext>
                  </a:extLst>
                </p:cNvPr>
                <p:cNvSpPr/>
                <p:nvPr/>
              </p:nvSpPr>
              <p:spPr>
                <a:xfrm>
                  <a:off x="1295328" y="761316"/>
                  <a:ext cx="81867" cy="97461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Oval 209">
                  <a:extLst>
                    <a:ext uri="{FF2B5EF4-FFF2-40B4-BE49-F238E27FC236}">
                      <a16:creationId xmlns:a16="http://schemas.microsoft.com/office/drawing/2014/main" id="{AA13D2C9-B4D4-405F-97E1-BB18E80BEAE2}"/>
                    </a:ext>
                  </a:extLst>
                </p:cNvPr>
                <p:cNvSpPr/>
                <p:nvPr/>
              </p:nvSpPr>
              <p:spPr>
                <a:xfrm>
                  <a:off x="1395052" y="782832"/>
                  <a:ext cx="45719" cy="5442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97814272-49EE-448D-914E-9B726263B46C}"/>
                  </a:ext>
                </a:extLst>
              </p:cNvPr>
              <p:cNvSpPr/>
              <p:nvPr/>
            </p:nvSpPr>
            <p:spPr>
              <a:xfrm rot="18072320" flipH="1">
                <a:off x="2257087" y="1472021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B445E8AD-743E-4D76-9B7D-1A6787790786}"/>
                  </a:ext>
                </a:extLst>
              </p:cNvPr>
              <p:cNvSpPr/>
              <p:nvPr/>
            </p:nvSpPr>
            <p:spPr>
              <a:xfrm rot="3527680">
                <a:off x="592822" y="1451224"/>
                <a:ext cx="502920" cy="311681"/>
              </a:xfrm>
              <a:custGeom>
                <a:avLst/>
                <a:gdLst>
                  <a:gd name="connsiteX0" fmla="*/ 0 w 502920"/>
                  <a:gd name="connsiteY0" fmla="*/ 182880 h 311681"/>
                  <a:gd name="connsiteX1" fmla="*/ 320040 w 502920"/>
                  <a:gd name="connsiteY1" fmla="*/ 304800 h 311681"/>
                  <a:gd name="connsiteX2" fmla="*/ 502920 w 502920"/>
                  <a:gd name="connsiteY2" fmla="*/ 0 h 311681"/>
                  <a:gd name="connsiteX3" fmla="*/ 502920 w 502920"/>
                  <a:gd name="connsiteY3" fmla="*/ 0 h 31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920" h="311681">
                    <a:moveTo>
                      <a:pt x="0" y="182880"/>
                    </a:moveTo>
                    <a:cubicBezTo>
                      <a:pt x="118110" y="259080"/>
                      <a:pt x="236220" y="335280"/>
                      <a:pt x="320040" y="304800"/>
                    </a:cubicBezTo>
                    <a:cubicBezTo>
                      <a:pt x="403860" y="274320"/>
                      <a:pt x="502920" y="0"/>
                      <a:pt x="502920" y="0"/>
                    </a:cubicBezTo>
                    <a:lnTo>
                      <a:pt x="502920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218FFAEE-8F9C-4FB2-8508-F83C9BB5579B}"/>
                  </a:ext>
                </a:extLst>
              </p:cNvPr>
              <p:cNvGrpSpPr/>
              <p:nvPr/>
            </p:nvGrpSpPr>
            <p:grpSpPr>
              <a:xfrm>
                <a:off x="1067425" y="2216374"/>
                <a:ext cx="1099940" cy="540675"/>
                <a:chOff x="1067425" y="2216374"/>
                <a:chExt cx="1099940" cy="540675"/>
              </a:xfrm>
              <a:solidFill>
                <a:srgbClr val="BDD7EE"/>
              </a:solidFill>
            </p:grpSpPr>
            <p:sp>
              <p:nvSpPr>
                <p:cNvPr id="202" name="Rectangle 201">
                  <a:extLst>
                    <a:ext uri="{FF2B5EF4-FFF2-40B4-BE49-F238E27FC236}">
                      <a16:creationId xmlns:a16="http://schemas.microsoft.com/office/drawing/2014/main" id="{314B1141-5DE2-4D8B-8FDD-003F73B802DE}"/>
                    </a:ext>
                  </a:extLst>
                </p:cNvPr>
                <p:cNvSpPr/>
                <p:nvPr/>
              </p:nvSpPr>
              <p:spPr>
                <a:xfrm>
                  <a:off x="1115494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3" name="Rectangle 202">
                  <a:extLst>
                    <a:ext uri="{FF2B5EF4-FFF2-40B4-BE49-F238E27FC236}">
                      <a16:creationId xmlns:a16="http://schemas.microsoft.com/office/drawing/2014/main" id="{076285B8-3C65-4D42-8BAE-35F90893145E}"/>
                    </a:ext>
                  </a:extLst>
                </p:cNvPr>
                <p:cNvSpPr/>
                <p:nvPr/>
              </p:nvSpPr>
              <p:spPr>
                <a:xfrm>
                  <a:off x="2029671" y="2216374"/>
                  <a:ext cx="79822" cy="343946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4" name="Rectangle 31">
                  <a:extLst>
                    <a:ext uri="{FF2B5EF4-FFF2-40B4-BE49-F238E27FC236}">
                      <a16:creationId xmlns:a16="http://schemas.microsoft.com/office/drawing/2014/main" id="{F51B42D7-F55C-4B8C-B9A3-5CB79E370E34}"/>
                    </a:ext>
                  </a:extLst>
                </p:cNvPr>
                <p:cNvSpPr/>
                <p:nvPr/>
              </p:nvSpPr>
              <p:spPr>
                <a:xfrm>
                  <a:off x="1982310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8CBA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5" name="Rectangle 31">
                  <a:extLst>
                    <a:ext uri="{FF2B5EF4-FFF2-40B4-BE49-F238E27FC236}">
                      <a16:creationId xmlns:a16="http://schemas.microsoft.com/office/drawing/2014/main" id="{2B6DA765-0C7A-488A-8434-FACFDE4FCC43}"/>
                    </a:ext>
                  </a:extLst>
                </p:cNvPr>
                <p:cNvSpPr/>
                <p:nvPr/>
              </p:nvSpPr>
              <p:spPr>
                <a:xfrm>
                  <a:off x="1067425" y="2451259"/>
                  <a:ext cx="185055" cy="305790"/>
                </a:xfrm>
                <a:custGeom>
                  <a:avLst/>
                  <a:gdLst>
                    <a:gd name="connsiteX0" fmla="*/ 0 w 104510"/>
                    <a:gd name="connsiteY0" fmla="*/ 0 h 106680"/>
                    <a:gd name="connsiteX1" fmla="*/ 104510 w 104510"/>
                    <a:gd name="connsiteY1" fmla="*/ 0 h 106680"/>
                    <a:gd name="connsiteX2" fmla="*/ 104510 w 104510"/>
                    <a:gd name="connsiteY2" fmla="*/ 106680 h 106680"/>
                    <a:gd name="connsiteX3" fmla="*/ 0 w 104510"/>
                    <a:gd name="connsiteY3" fmla="*/ 106680 h 106680"/>
                    <a:gd name="connsiteX4" fmla="*/ 0 w 104510"/>
                    <a:gd name="connsiteY4" fmla="*/ 0 h 106680"/>
                    <a:gd name="connsiteX0" fmla="*/ 7577 w 112087"/>
                    <a:gd name="connsiteY0" fmla="*/ 0 h 106680"/>
                    <a:gd name="connsiteX1" fmla="*/ 112087 w 112087"/>
                    <a:gd name="connsiteY1" fmla="*/ 0 h 106680"/>
                    <a:gd name="connsiteX2" fmla="*/ 112087 w 112087"/>
                    <a:gd name="connsiteY2" fmla="*/ 106680 h 106680"/>
                    <a:gd name="connsiteX3" fmla="*/ 7577 w 112087"/>
                    <a:gd name="connsiteY3" fmla="*/ 106680 h 106680"/>
                    <a:gd name="connsiteX4" fmla="*/ 0 w 112087"/>
                    <a:gd name="connsiteY4" fmla="*/ 41910 h 106680"/>
                    <a:gd name="connsiteX5" fmla="*/ 7577 w 112087"/>
                    <a:gd name="connsiteY5" fmla="*/ 0 h 106680"/>
                    <a:gd name="connsiteX0" fmla="*/ 7577 w 119121"/>
                    <a:gd name="connsiteY0" fmla="*/ 0 h 106680"/>
                    <a:gd name="connsiteX1" fmla="*/ 112087 w 119121"/>
                    <a:gd name="connsiteY1" fmla="*/ 0 h 106680"/>
                    <a:gd name="connsiteX2" fmla="*/ 119063 w 119121"/>
                    <a:gd name="connsiteY2" fmla="*/ 39529 h 106680"/>
                    <a:gd name="connsiteX3" fmla="*/ 112087 w 119121"/>
                    <a:gd name="connsiteY3" fmla="*/ 106680 h 106680"/>
                    <a:gd name="connsiteX4" fmla="*/ 7577 w 119121"/>
                    <a:gd name="connsiteY4" fmla="*/ 106680 h 106680"/>
                    <a:gd name="connsiteX5" fmla="*/ 0 w 119121"/>
                    <a:gd name="connsiteY5" fmla="*/ 41910 h 106680"/>
                    <a:gd name="connsiteX6" fmla="*/ 7577 w 119121"/>
                    <a:gd name="connsiteY6" fmla="*/ 0 h 106680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7577 w 171618"/>
                    <a:gd name="connsiteY4" fmla="*/ 106680 h 197168"/>
                    <a:gd name="connsiteX5" fmla="*/ 0 w 171618"/>
                    <a:gd name="connsiteY5" fmla="*/ 41910 h 197168"/>
                    <a:gd name="connsiteX6" fmla="*/ 7577 w 171618"/>
                    <a:gd name="connsiteY6" fmla="*/ 0 h 197168"/>
                    <a:gd name="connsiteX0" fmla="*/ 38119 w 202160"/>
                    <a:gd name="connsiteY0" fmla="*/ 0 h 197168"/>
                    <a:gd name="connsiteX1" fmla="*/ 142629 w 202160"/>
                    <a:gd name="connsiteY1" fmla="*/ 0 h 197168"/>
                    <a:gd name="connsiteX2" fmla="*/ 149605 w 202160"/>
                    <a:gd name="connsiteY2" fmla="*/ 39529 h 197168"/>
                    <a:gd name="connsiteX3" fmla="*/ 202160 w 202160"/>
                    <a:gd name="connsiteY3" fmla="*/ 197168 h 197168"/>
                    <a:gd name="connsiteX4" fmla="*/ 19 w 202160"/>
                    <a:gd name="connsiteY4" fmla="*/ 170973 h 197168"/>
                    <a:gd name="connsiteX5" fmla="*/ 30542 w 202160"/>
                    <a:gd name="connsiteY5" fmla="*/ 41910 h 197168"/>
                    <a:gd name="connsiteX6" fmla="*/ 38119 w 202160"/>
                    <a:gd name="connsiteY6" fmla="*/ 0 h 197168"/>
                    <a:gd name="connsiteX0" fmla="*/ 7577 w 171618"/>
                    <a:gd name="connsiteY0" fmla="*/ 0 h 197168"/>
                    <a:gd name="connsiteX1" fmla="*/ 112087 w 171618"/>
                    <a:gd name="connsiteY1" fmla="*/ 0 h 197168"/>
                    <a:gd name="connsiteX2" fmla="*/ 119063 w 171618"/>
                    <a:gd name="connsiteY2" fmla="*/ 39529 h 197168"/>
                    <a:gd name="connsiteX3" fmla="*/ 171618 w 171618"/>
                    <a:gd name="connsiteY3" fmla="*/ 197168 h 197168"/>
                    <a:gd name="connsiteX4" fmla="*/ 0 w 171618"/>
                    <a:gd name="connsiteY4" fmla="*/ 41910 h 197168"/>
                    <a:gd name="connsiteX5" fmla="*/ 7577 w 171618"/>
                    <a:gd name="connsiteY5" fmla="*/ 0 h 197168"/>
                    <a:gd name="connsiteX0" fmla="*/ 7577 w 119121"/>
                    <a:gd name="connsiteY0" fmla="*/ 0 h 41910"/>
                    <a:gd name="connsiteX1" fmla="*/ 112087 w 119121"/>
                    <a:gd name="connsiteY1" fmla="*/ 0 h 41910"/>
                    <a:gd name="connsiteX2" fmla="*/ 119063 w 119121"/>
                    <a:gd name="connsiteY2" fmla="*/ 39529 h 41910"/>
                    <a:gd name="connsiteX3" fmla="*/ 0 w 119121"/>
                    <a:gd name="connsiteY3" fmla="*/ 41910 h 41910"/>
                    <a:gd name="connsiteX4" fmla="*/ 7577 w 119121"/>
                    <a:gd name="connsiteY4" fmla="*/ 0 h 41910"/>
                    <a:gd name="connsiteX0" fmla="*/ 14720 w 126264"/>
                    <a:gd name="connsiteY0" fmla="*/ 0 h 108585"/>
                    <a:gd name="connsiteX1" fmla="*/ 119230 w 126264"/>
                    <a:gd name="connsiteY1" fmla="*/ 0 h 108585"/>
                    <a:gd name="connsiteX2" fmla="*/ 126206 w 126264"/>
                    <a:gd name="connsiteY2" fmla="*/ 39529 h 108585"/>
                    <a:gd name="connsiteX3" fmla="*/ 0 w 126264"/>
                    <a:gd name="connsiteY3" fmla="*/ 108585 h 108585"/>
                    <a:gd name="connsiteX4" fmla="*/ 7143 w 126264"/>
                    <a:gd name="connsiteY4" fmla="*/ 41910 h 108585"/>
                    <a:gd name="connsiteX5" fmla="*/ 14720 w 126264"/>
                    <a:gd name="connsiteY5" fmla="*/ 0 h 108585"/>
                    <a:gd name="connsiteX0" fmla="*/ 14720 w 129519"/>
                    <a:gd name="connsiteY0" fmla="*/ 0 h 112722"/>
                    <a:gd name="connsiteX1" fmla="*/ 119230 w 129519"/>
                    <a:gd name="connsiteY1" fmla="*/ 0 h 112722"/>
                    <a:gd name="connsiteX2" fmla="*/ 126206 w 129519"/>
                    <a:gd name="connsiteY2" fmla="*/ 39529 h 112722"/>
                    <a:gd name="connsiteX3" fmla="*/ 119063 w 129519"/>
                    <a:gd name="connsiteY3" fmla="*/ 106204 h 112722"/>
                    <a:gd name="connsiteX4" fmla="*/ 0 w 129519"/>
                    <a:gd name="connsiteY4" fmla="*/ 108585 h 112722"/>
                    <a:gd name="connsiteX5" fmla="*/ 7143 w 129519"/>
                    <a:gd name="connsiteY5" fmla="*/ 41910 h 112722"/>
                    <a:gd name="connsiteX6" fmla="*/ 14720 w 129519"/>
                    <a:gd name="connsiteY6" fmla="*/ 0 h 112722"/>
                    <a:gd name="connsiteX0" fmla="*/ 14720 w 146722"/>
                    <a:gd name="connsiteY0" fmla="*/ 0 h 111413"/>
                    <a:gd name="connsiteX1" fmla="*/ 119230 w 146722"/>
                    <a:gd name="connsiteY1" fmla="*/ 0 h 111413"/>
                    <a:gd name="connsiteX2" fmla="*/ 126206 w 146722"/>
                    <a:gd name="connsiteY2" fmla="*/ 39529 h 111413"/>
                    <a:gd name="connsiteX3" fmla="*/ 140494 w 146722"/>
                    <a:gd name="connsiteY3" fmla="*/ 103823 h 111413"/>
                    <a:gd name="connsiteX4" fmla="*/ 0 w 146722"/>
                    <a:gd name="connsiteY4" fmla="*/ 108585 h 111413"/>
                    <a:gd name="connsiteX5" fmla="*/ 7143 w 146722"/>
                    <a:gd name="connsiteY5" fmla="*/ 41910 h 111413"/>
                    <a:gd name="connsiteX6" fmla="*/ 14720 w 146722"/>
                    <a:gd name="connsiteY6" fmla="*/ 0 h 111413"/>
                    <a:gd name="connsiteX0" fmla="*/ 14720 w 143997"/>
                    <a:gd name="connsiteY0" fmla="*/ 0 h 111413"/>
                    <a:gd name="connsiteX1" fmla="*/ 119230 w 143997"/>
                    <a:gd name="connsiteY1" fmla="*/ 0 h 111413"/>
                    <a:gd name="connsiteX2" fmla="*/ 126206 w 143997"/>
                    <a:gd name="connsiteY2" fmla="*/ 39529 h 111413"/>
                    <a:gd name="connsiteX3" fmla="*/ 140494 w 143997"/>
                    <a:gd name="connsiteY3" fmla="*/ 103823 h 111413"/>
                    <a:gd name="connsiteX4" fmla="*/ 0 w 143997"/>
                    <a:gd name="connsiteY4" fmla="*/ 108585 h 111413"/>
                    <a:gd name="connsiteX5" fmla="*/ 7143 w 143997"/>
                    <a:gd name="connsiteY5" fmla="*/ 41910 h 111413"/>
                    <a:gd name="connsiteX6" fmla="*/ 14720 w 143997"/>
                    <a:gd name="connsiteY6" fmla="*/ 0 h 111413"/>
                    <a:gd name="connsiteX0" fmla="*/ 14720 w 139693"/>
                    <a:gd name="connsiteY0" fmla="*/ 0 h 114271"/>
                    <a:gd name="connsiteX1" fmla="*/ 119230 w 139693"/>
                    <a:gd name="connsiteY1" fmla="*/ 0 h 114271"/>
                    <a:gd name="connsiteX2" fmla="*/ 126206 w 139693"/>
                    <a:gd name="connsiteY2" fmla="*/ 39529 h 114271"/>
                    <a:gd name="connsiteX3" fmla="*/ 135731 w 139693"/>
                    <a:gd name="connsiteY3" fmla="*/ 108585 h 114271"/>
                    <a:gd name="connsiteX4" fmla="*/ 0 w 139693"/>
                    <a:gd name="connsiteY4" fmla="*/ 108585 h 114271"/>
                    <a:gd name="connsiteX5" fmla="*/ 7143 w 139693"/>
                    <a:gd name="connsiteY5" fmla="*/ 41910 h 114271"/>
                    <a:gd name="connsiteX6" fmla="*/ 14720 w 139693"/>
                    <a:gd name="connsiteY6" fmla="*/ 0 h 114271"/>
                    <a:gd name="connsiteX0" fmla="*/ 14720 w 135907"/>
                    <a:gd name="connsiteY0" fmla="*/ 0 h 114271"/>
                    <a:gd name="connsiteX1" fmla="*/ 119230 w 135907"/>
                    <a:gd name="connsiteY1" fmla="*/ 0 h 114271"/>
                    <a:gd name="connsiteX2" fmla="*/ 126206 w 135907"/>
                    <a:gd name="connsiteY2" fmla="*/ 39529 h 114271"/>
                    <a:gd name="connsiteX3" fmla="*/ 135731 w 135907"/>
                    <a:gd name="connsiteY3" fmla="*/ 108585 h 114271"/>
                    <a:gd name="connsiteX4" fmla="*/ 0 w 135907"/>
                    <a:gd name="connsiteY4" fmla="*/ 108585 h 114271"/>
                    <a:gd name="connsiteX5" fmla="*/ 7143 w 135907"/>
                    <a:gd name="connsiteY5" fmla="*/ 41910 h 114271"/>
                    <a:gd name="connsiteX6" fmla="*/ 14720 w 135907"/>
                    <a:gd name="connsiteY6" fmla="*/ 0 h 114271"/>
                    <a:gd name="connsiteX0" fmla="*/ 14720 w 179099"/>
                    <a:gd name="connsiteY0" fmla="*/ 0 h 258163"/>
                    <a:gd name="connsiteX1" fmla="*/ 119230 w 179099"/>
                    <a:gd name="connsiteY1" fmla="*/ 0 h 258163"/>
                    <a:gd name="connsiteX2" fmla="*/ 126206 w 179099"/>
                    <a:gd name="connsiteY2" fmla="*/ 39529 h 258163"/>
                    <a:gd name="connsiteX3" fmla="*/ 135731 w 179099"/>
                    <a:gd name="connsiteY3" fmla="*/ 108585 h 258163"/>
                    <a:gd name="connsiteX4" fmla="*/ 0 w 179099"/>
                    <a:gd name="connsiteY4" fmla="*/ 108585 h 258163"/>
                    <a:gd name="connsiteX5" fmla="*/ 7143 w 179099"/>
                    <a:gd name="connsiteY5" fmla="*/ 41910 h 258163"/>
                    <a:gd name="connsiteX6" fmla="*/ 14720 w 179099"/>
                    <a:gd name="connsiteY6" fmla="*/ 0 h 258163"/>
                    <a:gd name="connsiteX0" fmla="*/ 32891 w 187193"/>
                    <a:gd name="connsiteY0" fmla="*/ 0 h 332576"/>
                    <a:gd name="connsiteX1" fmla="*/ 137401 w 187193"/>
                    <a:gd name="connsiteY1" fmla="*/ 0 h 332576"/>
                    <a:gd name="connsiteX2" fmla="*/ 144377 w 187193"/>
                    <a:gd name="connsiteY2" fmla="*/ 39529 h 332576"/>
                    <a:gd name="connsiteX3" fmla="*/ 153902 w 187193"/>
                    <a:gd name="connsiteY3" fmla="*/ 108585 h 332576"/>
                    <a:gd name="connsiteX4" fmla="*/ 18171 w 187193"/>
                    <a:gd name="connsiteY4" fmla="*/ 108585 h 332576"/>
                    <a:gd name="connsiteX5" fmla="*/ 25314 w 187193"/>
                    <a:gd name="connsiteY5" fmla="*/ 41910 h 332576"/>
                    <a:gd name="connsiteX6" fmla="*/ 32891 w 187193"/>
                    <a:gd name="connsiteY6" fmla="*/ 0 h 332576"/>
                    <a:gd name="connsiteX0" fmla="*/ 33175 w 185055"/>
                    <a:gd name="connsiteY0" fmla="*/ 0 h 305790"/>
                    <a:gd name="connsiteX1" fmla="*/ 137685 w 185055"/>
                    <a:gd name="connsiteY1" fmla="*/ 0 h 305790"/>
                    <a:gd name="connsiteX2" fmla="*/ 144661 w 185055"/>
                    <a:gd name="connsiteY2" fmla="*/ 39529 h 305790"/>
                    <a:gd name="connsiteX3" fmla="*/ 154186 w 185055"/>
                    <a:gd name="connsiteY3" fmla="*/ 108585 h 305790"/>
                    <a:gd name="connsiteX4" fmla="*/ 18455 w 185055"/>
                    <a:gd name="connsiteY4" fmla="*/ 108585 h 305790"/>
                    <a:gd name="connsiteX5" fmla="*/ 25598 w 185055"/>
                    <a:gd name="connsiteY5" fmla="*/ 41910 h 305790"/>
                    <a:gd name="connsiteX6" fmla="*/ 33175 w 185055"/>
                    <a:gd name="connsiteY6" fmla="*/ 0 h 305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055" h="305790">
                      <a:moveTo>
                        <a:pt x="33175" y="0"/>
                      </a:moveTo>
                      <a:lnTo>
                        <a:pt x="137685" y="0"/>
                      </a:lnTo>
                      <a:cubicBezTo>
                        <a:pt x="136835" y="13176"/>
                        <a:pt x="145511" y="26353"/>
                        <a:pt x="144661" y="39529"/>
                      </a:cubicBezTo>
                      <a:cubicBezTo>
                        <a:pt x="140664" y="48895"/>
                        <a:pt x="156171" y="97076"/>
                        <a:pt x="154186" y="108585"/>
                      </a:cubicBezTo>
                      <a:cubicBezTo>
                        <a:pt x="292696" y="374888"/>
                        <a:pt x="-85923" y="368141"/>
                        <a:pt x="18455" y="108585"/>
                      </a:cubicBezTo>
                      <a:lnTo>
                        <a:pt x="25598" y="41910"/>
                      </a:lnTo>
                      <a:lnTo>
                        <a:pt x="33175" y="0"/>
                      </a:lnTo>
                      <a:close/>
                    </a:path>
                  </a:pathLst>
                </a:custGeom>
                <a:solidFill>
                  <a:srgbClr val="F8CBAD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4A4E4E9-66F0-4B8B-A652-0BFC5F9980E2}"/>
              </a:ext>
            </a:extLst>
          </p:cNvPr>
          <p:cNvSpPr/>
          <p:nvPr/>
        </p:nvSpPr>
        <p:spPr>
          <a:xfrm>
            <a:off x="4464554" y="2988073"/>
            <a:ext cx="3074843" cy="79927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Arial Black" panose="020B0A04020102020204" pitchFamily="34" charset="0"/>
              </a:rPr>
              <a:t>Twin Blend</a:t>
            </a:r>
          </a:p>
        </p:txBody>
      </p:sp>
    </p:spTree>
    <p:extLst>
      <p:ext uri="{BB962C8B-B14F-4D97-AF65-F5344CB8AC3E}">
        <p14:creationId xmlns:p14="http://schemas.microsoft.com/office/powerpoint/2010/main" val="2394445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"/>
    </mc:Choice>
    <mc:Fallback>
      <p:transition spd="slow" advTm="1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93CDFAA-7983-4833-A864-691E5505FB89}"/>
              </a:ext>
            </a:extLst>
          </p:cNvPr>
          <p:cNvGrpSpPr/>
          <p:nvPr/>
        </p:nvGrpSpPr>
        <p:grpSpPr>
          <a:xfrm>
            <a:off x="875009" y="246741"/>
            <a:ext cx="3075126" cy="6134941"/>
            <a:chOff x="4207347" y="114484"/>
            <a:chExt cx="2523932" cy="5035298"/>
          </a:xfrm>
        </p:grpSpPr>
        <p:sp>
          <p:nvSpPr>
            <p:cNvPr id="13" name="Oval 61">
              <a:extLst>
                <a:ext uri="{FF2B5EF4-FFF2-40B4-BE49-F238E27FC236}">
                  <a16:creationId xmlns:a16="http://schemas.microsoft.com/office/drawing/2014/main" id="{49AEBCFD-1C08-4BEC-9DAC-56C2F218CEDF}"/>
                </a:ext>
              </a:extLst>
            </p:cNvPr>
            <p:cNvSpPr/>
            <p:nvPr/>
          </p:nvSpPr>
          <p:spPr>
            <a:xfrm rot="21138707">
              <a:off x="4555570" y="2721817"/>
              <a:ext cx="1890652" cy="1851799"/>
            </a:xfrm>
            <a:custGeom>
              <a:avLst/>
              <a:gdLst>
                <a:gd name="connsiteX0" fmla="*/ 0 w 2634773"/>
                <a:gd name="connsiteY0" fmla="*/ 1460500 h 2921000"/>
                <a:gd name="connsiteX1" fmla="*/ 1317387 w 2634773"/>
                <a:gd name="connsiteY1" fmla="*/ 0 h 2921000"/>
                <a:gd name="connsiteX2" fmla="*/ 2634774 w 2634773"/>
                <a:gd name="connsiteY2" fmla="*/ 1460500 h 2921000"/>
                <a:gd name="connsiteX3" fmla="*/ 1317387 w 2634773"/>
                <a:gd name="connsiteY3" fmla="*/ 2921000 h 2921000"/>
                <a:gd name="connsiteX4" fmla="*/ 0 w 2634773"/>
                <a:gd name="connsiteY4" fmla="*/ 1460500 h 2921000"/>
                <a:gd name="connsiteX0" fmla="*/ 29 w 2634803"/>
                <a:gd name="connsiteY0" fmla="*/ 1460500 h 2511425"/>
                <a:gd name="connsiteX1" fmla="*/ 1317416 w 2634803"/>
                <a:gd name="connsiteY1" fmla="*/ 0 h 2511425"/>
                <a:gd name="connsiteX2" fmla="*/ 2634803 w 2634803"/>
                <a:gd name="connsiteY2" fmla="*/ 1460500 h 2511425"/>
                <a:gd name="connsiteX3" fmla="*/ 1288841 w 2634803"/>
                <a:gd name="connsiteY3" fmla="*/ 2511425 h 2511425"/>
                <a:gd name="connsiteX4" fmla="*/ 29 w 2634803"/>
                <a:gd name="connsiteY4" fmla="*/ 1460500 h 2511425"/>
                <a:gd name="connsiteX0" fmla="*/ 14 w 2634788"/>
                <a:gd name="connsiteY0" fmla="*/ 1460500 h 2511425"/>
                <a:gd name="connsiteX1" fmla="*/ 1317401 w 2634788"/>
                <a:gd name="connsiteY1" fmla="*/ 0 h 2511425"/>
                <a:gd name="connsiteX2" fmla="*/ 2634788 w 2634788"/>
                <a:gd name="connsiteY2" fmla="*/ 1460500 h 2511425"/>
                <a:gd name="connsiteX3" fmla="*/ 1298351 w 2634788"/>
                <a:gd name="connsiteY3" fmla="*/ 2511425 h 2511425"/>
                <a:gd name="connsiteX4" fmla="*/ 14 w 2634788"/>
                <a:gd name="connsiteY4" fmla="*/ 1460500 h 2511425"/>
                <a:gd name="connsiteX0" fmla="*/ 32 w 2634806"/>
                <a:gd name="connsiteY0" fmla="*/ 1460500 h 2538881"/>
                <a:gd name="connsiteX1" fmla="*/ 1317419 w 2634806"/>
                <a:gd name="connsiteY1" fmla="*/ 0 h 2538881"/>
                <a:gd name="connsiteX2" fmla="*/ 2634806 w 2634806"/>
                <a:gd name="connsiteY2" fmla="*/ 1460500 h 2538881"/>
                <a:gd name="connsiteX3" fmla="*/ 1298369 w 2634806"/>
                <a:gd name="connsiteY3" fmla="*/ 2511425 h 2538881"/>
                <a:gd name="connsiteX4" fmla="*/ 32 w 2634806"/>
                <a:gd name="connsiteY4" fmla="*/ 1460500 h 2538881"/>
                <a:gd name="connsiteX0" fmla="*/ 42 w 2634816"/>
                <a:gd name="connsiteY0" fmla="*/ 1460500 h 2545969"/>
                <a:gd name="connsiteX1" fmla="*/ 1317429 w 2634816"/>
                <a:gd name="connsiteY1" fmla="*/ 0 h 2545969"/>
                <a:gd name="connsiteX2" fmla="*/ 2634816 w 2634816"/>
                <a:gd name="connsiteY2" fmla="*/ 1460500 h 2545969"/>
                <a:gd name="connsiteX3" fmla="*/ 1298379 w 2634816"/>
                <a:gd name="connsiteY3" fmla="*/ 2511425 h 2545969"/>
                <a:gd name="connsiteX4" fmla="*/ 42 w 2634816"/>
                <a:gd name="connsiteY4" fmla="*/ 1460500 h 254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816" h="2545969">
                  <a:moveTo>
                    <a:pt x="42" y="1460500"/>
                  </a:moveTo>
                  <a:cubicBezTo>
                    <a:pt x="3217" y="1041929"/>
                    <a:pt x="589856" y="0"/>
                    <a:pt x="1317429" y="0"/>
                  </a:cubicBezTo>
                  <a:cubicBezTo>
                    <a:pt x="2045002" y="0"/>
                    <a:pt x="2634816" y="653888"/>
                    <a:pt x="2634816" y="1460500"/>
                  </a:cubicBezTo>
                  <a:cubicBezTo>
                    <a:pt x="2634816" y="2267112"/>
                    <a:pt x="2427866" y="2671564"/>
                    <a:pt x="1298379" y="2511425"/>
                  </a:cubicBezTo>
                  <a:cubicBezTo>
                    <a:pt x="168892" y="2351286"/>
                    <a:pt x="-3133" y="1879071"/>
                    <a:pt x="42" y="146050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" name="Oval 67">
              <a:extLst>
                <a:ext uri="{FF2B5EF4-FFF2-40B4-BE49-F238E27FC236}">
                  <a16:creationId xmlns:a16="http://schemas.microsoft.com/office/drawing/2014/main" id="{49B69F53-DA39-4D54-AF31-B63FE4A296A9}"/>
                </a:ext>
              </a:extLst>
            </p:cNvPr>
            <p:cNvSpPr/>
            <p:nvPr/>
          </p:nvSpPr>
          <p:spPr>
            <a:xfrm rot="20905436">
              <a:off x="5824335" y="2943226"/>
              <a:ext cx="662800" cy="1000935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161563 w 503806"/>
                <a:gd name="connsiteY0" fmla="*/ 747241 h 1722374"/>
                <a:gd name="connsiteX1" fmla="*/ 9874 w 503806"/>
                <a:gd name="connsiteY1" fmla="*/ 880 h 1722374"/>
                <a:gd name="connsiteX2" fmla="*/ 503806 w 503806"/>
                <a:gd name="connsiteY2" fmla="*/ 861305 h 1722374"/>
                <a:gd name="connsiteX3" fmla="*/ 9874 w 503806"/>
                <a:gd name="connsiteY3" fmla="*/ 1721730 h 1722374"/>
                <a:gd name="connsiteX4" fmla="*/ 161563 w 503806"/>
                <a:gd name="connsiteY4" fmla="*/ 747241 h 1722374"/>
                <a:gd name="connsiteX0" fmla="*/ 589944 w 932187"/>
                <a:gd name="connsiteY0" fmla="*/ 746854 h 1376228"/>
                <a:gd name="connsiteX1" fmla="*/ 438255 w 932187"/>
                <a:gd name="connsiteY1" fmla="*/ 493 h 1376228"/>
                <a:gd name="connsiteX2" fmla="*/ 932187 w 932187"/>
                <a:gd name="connsiteY2" fmla="*/ 860918 h 1376228"/>
                <a:gd name="connsiteX3" fmla="*/ 4000 w 932187"/>
                <a:gd name="connsiteY3" fmla="*/ 1373118 h 1376228"/>
                <a:gd name="connsiteX4" fmla="*/ 589944 w 932187"/>
                <a:gd name="connsiteY4" fmla="*/ 746854 h 1376228"/>
                <a:gd name="connsiteX0" fmla="*/ 589274 w 931517"/>
                <a:gd name="connsiteY0" fmla="*/ 746854 h 1407233"/>
                <a:gd name="connsiteX1" fmla="*/ 437585 w 931517"/>
                <a:gd name="connsiteY1" fmla="*/ 493 h 1407233"/>
                <a:gd name="connsiteX2" fmla="*/ 931517 w 931517"/>
                <a:gd name="connsiteY2" fmla="*/ 860918 h 1407233"/>
                <a:gd name="connsiteX3" fmla="*/ 3330 w 931517"/>
                <a:gd name="connsiteY3" fmla="*/ 1373118 h 1407233"/>
                <a:gd name="connsiteX4" fmla="*/ 589274 w 931517"/>
                <a:gd name="connsiteY4" fmla="*/ 746854 h 1407233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  <a:gd name="connsiteX4" fmla="*/ 529025 w 931517"/>
                <a:gd name="connsiteY4" fmla="*/ 91440 h 1406740"/>
                <a:gd name="connsiteX0" fmla="*/ 437585 w 931517"/>
                <a:gd name="connsiteY0" fmla="*/ 0 h 1406740"/>
                <a:gd name="connsiteX1" fmla="*/ 931517 w 931517"/>
                <a:gd name="connsiteY1" fmla="*/ 860425 h 1406740"/>
                <a:gd name="connsiteX2" fmla="*/ 3330 w 931517"/>
                <a:gd name="connsiteY2" fmla="*/ 1372625 h 1406740"/>
                <a:gd name="connsiteX3" fmla="*/ 589274 w 931517"/>
                <a:gd name="connsiteY3" fmla="*/ 746361 h 140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1517" h="1406740">
                  <a:moveTo>
                    <a:pt x="437585" y="0"/>
                  </a:moveTo>
                  <a:cubicBezTo>
                    <a:pt x="494626" y="19011"/>
                    <a:pt x="931517" y="385225"/>
                    <a:pt x="931517" y="860425"/>
                  </a:cubicBezTo>
                  <a:cubicBezTo>
                    <a:pt x="931517" y="1335625"/>
                    <a:pt x="54973" y="1481276"/>
                    <a:pt x="3330" y="1372625"/>
                  </a:cubicBezTo>
                  <a:cubicBezTo>
                    <a:pt x="-48313" y="1263974"/>
                    <a:pt x="516898" y="975132"/>
                    <a:pt x="589274" y="746361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" name="Oval 68">
              <a:extLst>
                <a:ext uri="{FF2B5EF4-FFF2-40B4-BE49-F238E27FC236}">
                  <a16:creationId xmlns:a16="http://schemas.microsoft.com/office/drawing/2014/main" id="{D7FC1D39-47F0-414F-A9F7-061E96220386}"/>
                </a:ext>
              </a:extLst>
            </p:cNvPr>
            <p:cNvSpPr/>
            <p:nvPr/>
          </p:nvSpPr>
          <p:spPr>
            <a:xfrm rot="1294827" flipH="1">
              <a:off x="4207347" y="2870812"/>
              <a:ext cx="786194" cy="712152"/>
            </a:xfrm>
            <a:custGeom>
              <a:avLst/>
              <a:gdLst>
                <a:gd name="connsiteX0" fmla="*/ 0 w 987863"/>
                <a:gd name="connsiteY0" fmla="*/ 860425 h 1720850"/>
                <a:gd name="connsiteX1" fmla="*/ 493932 w 987863"/>
                <a:gd name="connsiteY1" fmla="*/ 0 h 1720850"/>
                <a:gd name="connsiteX2" fmla="*/ 987864 w 987863"/>
                <a:gd name="connsiteY2" fmla="*/ 860425 h 1720850"/>
                <a:gd name="connsiteX3" fmla="*/ 493932 w 987863"/>
                <a:gd name="connsiteY3" fmla="*/ 1720850 h 1720850"/>
                <a:gd name="connsiteX4" fmla="*/ 0 w 987863"/>
                <a:gd name="connsiteY4" fmla="*/ 860425 h 1720850"/>
                <a:gd name="connsiteX0" fmla="*/ 36082 w 530775"/>
                <a:gd name="connsiteY0" fmla="*/ 857734 h 1720850"/>
                <a:gd name="connsiteX1" fmla="*/ 36843 w 530775"/>
                <a:gd name="connsiteY1" fmla="*/ 0 h 1720850"/>
                <a:gd name="connsiteX2" fmla="*/ 530775 w 530775"/>
                <a:gd name="connsiteY2" fmla="*/ 860425 h 1720850"/>
                <a:gd name="connsiteX3" fmla="*/ 36843 w 530775"/>
                <a:gd name="connsiteY3" fmla="*/ 1720850 h 1720850"/>
                <a:gd name="connsiteX4" fmla="*/ 36082 w 530775"/>
                <a:gd name="connsiteY4" fmla="*/ 857734 h 1720850"/>
                <a:gd name="connsiteX0" fmla="*/ 107606 w 1282671"/>
                <a:gd name="connsiteY0" fmla="*/ 857734 h 1515632"/>
                <a:gd name="connsiteX1" fmla="*/ 108367 w 1282671"/>
                <a:gd name="connsiteY1" fmla="*/ 0 h 1515632"/>
                <a:gd name="connsiteX2" fmla="*/ 602299 w 1282671"/>
                <a:gd name="connsiteY2" fmla="*/ 860425 h 1515632"/>
                <a:gd name="connsiteX3" fmla="*/ 1276391 w 1282671"/>
                <a:gd name="connsiteY3" fmla="*/ 1515632 h 1515632"/>
                <a:gd name="connsiteX4" fmla="*/ 107606 w 1282671"/>
                <a:gd name="connsiteY4" fmla="*/ 857734 h 1515632"/>
                <a:gd name="connsiteX0" fmla="*/ 76989 w 1252054"/>
                <a:gd name="connsiteY0" fmla="*/ 857734 h 1515632"/>
                <a:gd name="connsiteX1" fmla="*/ 77750 w 1252054"/>
                <a:gd name="connsiteY1" fmla="*/ 0 h 1515632"/>
                <a:gd name="connsiteX2" fmla="*/ 571682 w 1252054"/>
                <a:gd name="connsiteY2" fmla="*/ 860425 h 1515632"/>
                <a:gd name="connsiteX3" fmla="*/ 1245774 w 1252054"/>
                <a:gd name="connsiteY3" fmla="*/ 1515632 h 1515632"/>
                <a:gd name="connsiteX4" fmla="*/ 76989 w 1252054"/>
                <a:gd name="connsiteY4" fmla="*/ 857734 h 1515632"/>
                <a:gd name="connsiteX0" fmla="*/ 112614 w 1357083"/>
                <a:gd name="connsiteY0" fmla="*/ 857734 h 1200923"/>
                <a:gd name="connsiteX1" fmla="*/ 113375 w 1357083"/>
                <a:gd name="connsiteY1" fmla="*/ 0 h 1200923"/>
                <a:gd name="connsiteX2" fmla="*/ 607307 w 1357083"/>
                <a:gd name="connsiteY2" fmla="*/ 860425 h 1200923"/>
                <a:gd name="connsiteX3" fmla="*/ 1351301 w 1357083"/>
                <a:gd name="connsiteY3" fmla="*/ 1174375 h 1200923"/>
                <a:gd name="connsiteX4" fmla="*/ 112614 w 1357083"/>
                <a:gd name="connsiteY4" fmla="*/ 857734 h 1200923"/>
                <a:gd name="connsiteX0" fmla="*/ 108266 w 1352735"/>
                <a:gd name="connsiteY0" fmla="*/ 857734 h 1218103"/>
                <a:gd name="connsiteX1" fmla="*/ 109027 w 1352735"/>
                <a:gd name="connsiteY1" fmla="*/ 0 h 1218103"/>
                <a:gd name="connsiteX2" fmla="*/ 602959 w 1352735"/>
                <a:gd name="connsiteY2" fmla="*/ 860425 h 1218103"/>
                <a:gd name="connsiteX3" fmla="*/ 1346953 w 1352735"/>
                <a:gd name="connsiteY3" fmla="*/ 1174375 h 1218103"/>
                <a:gd name="connsiteX4" fmla="*/ 108266 w 1352735"/>
                <a:gd name="connsiteY4" fmla="*/ 857734 h 1218103"/>
                <a:gd name="connsiteX0" fmla="*/ 108266 w 1347378"/>
                <a:gd name="connsiteY0" fmla="*/ 857734 h 1302984"/>
                <a:gd name="connsiteX1" fmla="*/ 109027 w 1347378"/>
                <a:gd name="connsiteY1" fmla="*/ 0 h 1302984"/>
                <a:gd name="connsiteX2" fmla="*/ 602959 w 1347378"/>
                <a:gd name="connsiteY2" fmla="*/ 860425 h 1302984"/>
                <a:gd name="connsiteX3" fmla="*/ 1346953 w 1347378"/>
                <a:gd name="connsiteY3" fmla="*/ 1174375 h 1302984"/>
                <a:gd name="connsiteX4" fmla="*/ 108266 w 1347378"/>
                <a:gd name="connsiteY4" fmla="*/ 857734 h 1302984"/>
                <a:gd name="connsiteX0" fmla="*/ 108266 w 1361167"/>
                <a:gd name="connsiteY0" fmla="*/ 857734 h 1399324"/>
                <a:gd name="connsiteX1" fmla="*/ 109027 w 1361167"/>
                <a:gd name="connsiteY1" fmla="*/ 0 h 1399324"/>
                <a:gd name="connsiteX2" fmla="*/ 602959 w 1361167"/>
                <a:gd name="connsiteY2" fmla="*/ 860425 h 1399324"/>
                <a:gd name="connsiteX3" fmla="*/ 1346953 w 1361167"/>
                <a:gd name="connsiteY3" fmla="*/ 1174375 h 1399324"/>
                <a:gd name="connsiteX4" fmla="*/ 108266 w 1361167"/>
                <a:gd name="connsiteY4" fmla="*/ 857734 h 1399324"/>
                <a:gd name="connsiteX0" fmla="*/ 100756 w 1189474"/>
                <a:gd name="connsiteY0" fmla="*/ 857734 h 1012106"/>
                <a:gd name="connsiteX1" fmla="*/ 101517 w 1189474"/>
                <a:gd name="connsiteY1" fmla="*/ 0 h 1012106"/>
                <a:gd name="connsiteX2" fmla="*/ 595449 w 1189474"/>
                <a:gd name="connsiteY2" fmla="*/ 860425 h 1012106"/>
                <a:gd name="connsiteX3" fmla="*/ 1173446 w 1189474"/>
                <a:gd name="connsiteY3" fmla="*/ 755167 h 1012106"/>
                <a:gd name="connsiteX4" fmla="*/ 100756 w 1189474"/>
                <a:gd name="connsiteY4" fmla="*/ 857734 h 1012106"/>
                <a:gd name="connsiteX0" fmla="*/ 148163 w 1238490"/>
                <a:gd name="connsiteY0" fmla="*/ 857734 h 1142215"/>
                <a:gd name="connsiteX1" fmla="*/ 148924 w 1238490"/>
                <a:gd name="connsiteY1" fmla="*/ 0 h 1142215"/>
                <a:gd name="connsiteX2" fmla="*/ 642856 w 1238490"/>
                <a:gd name="connsiteY2" fmla="*/ 860425 h 1142215"/>
                <a:gd name="connsiteX3" fmla="*/ 1220853 w 1238490"/>
                <a:gd name="connsiteY3" fmla="*/ 755167 h 1142215"/>
                <a:gd name="connsiteX4" fmla="*/ 148163 w 1238490"/>
                <a:gd name="connsiteY4" fmla="*/ 857734 h 1142215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45317 w 1235540"/>
                <a:gd name="connsiteY0" fmla="*/ 857734 h 1217116"/>
                <a:gd name="connsiteX1" fmla="*/ 146078 w 1235540"/>
                <a:gd name="connsiteY1" fmla="*/ 0 h 1217116"/>
                <a:gd name="connsiteX2" fmla="*/ 640010 w 1235540"/>
                <a:gd name="connsiteY2" fmla="*/ 860425 h 1217116"/>
                <a:gd name="connsiteX3" fmla="*/ 1218007 w 1235540"/>
                <a:gd name="connsiteY3" fmla="*/ 755167 h 1217116"/>
                <a:gd name="connsiteX4" fmla="*/ 145317 w 1235540"/>
                <a:gd name="connsiteY4" fmla="*/ 857734 h 1217116"/>
                <a:gd name="connsiteX0" fmla="*/ 104745 w 1248868"/>
                <a:gd name="connsiteY0" fmla="*/ 857734 h 868686"/>
                <a:gd name="connsiteX1" fmla="*/ 105506 w 1248868"/>
                <a:gd name="connsiteY1" fmla="*/ 0 h 868686"/>
                <a:gd name="connsiteX2" fmla="*/ 599438 w 1248868"/>
                <a:gd name="connsiteY2" fmla="*/ 860425 h 868686"/>
                <a:gd name="connsiteX3" fmla="*/ 1233460 w 1248868"/>
                <a:gd name="connsiteY3" fmla="*/ 336989 h 868686"/>
                <a:gd name="connsiteX4" fmla="*/ 104745 w 1248868"/>
                <a:gd name="connsiteY4" fmla="*/ 857734 h 868686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386070"/>
                <a:gd name="connsiteY0" fmla="*/ 857734 h 1093401"/>
                <a:gd name="connsiteX1" fmla="*/ 237822 w 1386070"/>
                <a:gd name="connsiteY1" fmla="*/ 0 h 1093401"/>
                <a:gd name="connsiteX2" fmla="*/ 731754 w 1386070"/>
                <a:gd name="connsiteY2" fmla="*/ 860425 h 1093401"/>
                <a:gd name="connsiteX3" fmla="*/ 1365776 w 1386070"/>
                <a:gd name="connsiteY3" fmla="*/ 336989 h 1093401"/>
                <a:gd name="connsiteX4" fmla="*/ 237061 w 1386070"/>
                <a:gd name="connsiteY4" fmla="*/ 857734 h 1093401"/>
                <a:gd name="connsiteX0" fmla="*/ 237061 w 1478517"/>
                <a:gd name="connsiteY0" fmla="*/ 857734 h 1107056"/>
                <a:gd name="connsiteX1" fmla="*/ 237822 w 1478517"/>
                <a:gd name="connsiteY1" fmla="*/ 0 h 1107056"/>
                <a:gd name="connsiteX2" fmla="*/ 731754 w 1478517"/>
                <a:gd name="connsiteY2" fmla="*/ 860425 h 1107056"/>
                <a:gd name="connsiteX3" fmla="*/ 1365776 w 1478517"/>
                <a:gd name="connsiteY3" fmla="*/ 336989 h 1107056"/>
                <a:gd name="connsiteX4" fmla="*/ 237061 w 1478517"/>
                <a:gd name="connsiteY4" fmla="*/ 857734 h 1107056"/>
                <a:gd name="connsiteX0" fmla="*/ 231599 w 1364316"/>
                <a:gd name="connsiteY0" fmla="*/ 861848 h 1045173"/>
                <a:gd name="connsiteX1" fmla="*/ 232360 w 1364316"/>
                <a:gd name="connsiteY1" fmla="*/ 4114 h 1045173"/>
                <a:gd name="connsiteX2" fmla="*/ 593526 w 1364316"/>
                <a:gd name="connsiteY2" fmla="*/ 644740 h 1045173"/>
                <a:gd name="connsiteX3" fmla="*/ 1360314 w 1364316"/>
                <a:gd name="connsiteY3" fmla="*/ 341103 h 1045173"/>
                <a:gd name="connsiteX4" fmla="*/ 231599 w 1364316"/>
                <a:gd name="connsiteY4" fmla="*/ 861848 h 1045173"/>
                <a:gd name="connsiteX0" fmla="*/ 96127 w 1198027"/>
                <a:gd name="connsiteY0" fmla="*/ 861848 h 864298"/>
                <a:gd name="connsiteX1" fmla="*/ 96888 w 1198027"/>
                <a:gd name="connsiteY1" fmla="*/ 4114 h 864298"/>
                <a:gd name="connsiteX2" fmla="*/ 458054 w 1198027"/>
                <a:gd name="connsiteY2" fmla="*/ 644740 h 864298"/>
                <a:gd name="connsiteX3" fmla="*/ 1193835 w 1198027"/>
                <a:gd name="connsiteY3" fmla="*/ 275489 h 864298"/>
                <a:gd name="connsiteX4" fmla="*/ 96127 w 1198027"/>
                <a:gd name="connsiteY4" fmla="*/ 861848 h 864298"/>
                <a:gd name="connsiteX0" fmla="*/ 96127 w 1206161"/>
                <a:gd name="connsiteY0" fmla="*/ 861848 h 866978"/>
                <a:gd name="connsiteX1" fmla="*/ 96888 w 1206161"/>
                <a:gd name="connsiteY1" fmla="*/ 4114 h 866978"/>
                <a:gd name="connsiteX2" fmla="*/ 458054 w 1206161"/>
                <a:gd name="connsiteY2" fmla="*/ 644740 h 866978"/>
                <a:gd name="connsiteX3" fmla="*/ 1193835 w 1206161"/>
                <a:gd name="connsiteY3" fmla="*/ 275489 h 866978"/>
                <a:gd name="connsiteX4" fmla="*/ 96127 w 1206161"/>
                <a:gd name="connsiteY4" fmla="*/ 861848 h 866978"/>
                <a:gd name="connsiteX0" fmla="*/ 191200 w 1108448"/>
                <a:gd name="connsiteY0" fmla="*/ 992623 h 994720"/>
                <a:gd name="connsiteX1" fmla="*/ 10370 w 1108448"/>
                <a:gd name="connsiteY1" fmla="*/ 8798 h 994720"/>
                <a:gd name="connsiteX2" fmla="*/ 371536 w 1108448"/>
                <a:gd name="connsiteY2" fmla="*/ 649424 h 994720"/>
                <a:gd name="connsiteX3" fmla="*/ 1107317 w 1108448"/>
                <a:gd name="connsiteY3" fmla="*/ 280173 h 994720"/>
                <a:gd name="connsiteX4" fmla="*/ 191200 w 1108448"/>
                <a:gd name="connsiteY4" fmla="*/ 992623 h 994720"/>
                <a:gd name="connsiteX0" fmla="*/ 191200 w 1136553"/>
                <a:gd name="connsiteY0" fmla="*/ 992623 h 995261"/>
                <a:gd name="connsiteX1" fmla="*/ 10370 w 1136553"/>
                <a:gd name="connsiteY1" fmla="*/ 8798 h 995261"/>
                <a:gd name="connsiteX2" fmla="*/ 371536 w 1136553"/>
                <a:gd name="connsiteY2" fmla="*/ 649424 h 995261"/>
                <a:gd name="connsiteX3" fmla="*/ 1107317 w 1136553"/>
                <a:gd name="connsiteY3" fmla="*/ 280173 h 995261"/>
                <a:gd name="connsiteX4" fmla="*/ 191200 w 1136553"/>
                <a:gd name="connsiteY4" fmla="*/ 992623 h 995261"/>
                <a:gd name="connsiteX0" fmla="*/ 254883 w 1200236"/>
                <a:gd name="connsiteY0" fmla="*/ 992454 h 995092"/>
                <a:gd name="connsiteX1" fmla="*/ 74053 w 1200236"/>
                <a:gd name="connsiteY1" fmla="*/ 8629 h 995092"/>
                <a:gd name="connsiteX2" fmla="*/ 435219 w 1200236"/>
                <a:gd name="connsiteY2" fmla="*/ 649255 h 995092"/>
                <a:gd name="connsiteX3" fmla="*/ 1171000 w 1200236"/>
                <a:gd name="connsiteY3" fmla="*/ 280004 h 995092"/>
                <a:gd name="connsiteX4" fmla="*/ 254883 w 1200236"/>
                <a:gd name="connsiteY4" fmla="*/ 992454 h 995092"/>
                <a:gd name="connsiteX0" fmla="*/ 46944 w 1173127"/>
                <a:gd name="connsiteY0" fmla="*/ 8629 h 995092"/>
                <a:gd name="connsiteX1" fmla="*/ 408110 w 1173127"/>
                <a:gd name="connsiteY1" fmla="*/ 649255 h 995092"/>
                <a:gd name="connsiteX2" fmla="*/ 1143891 w 1173127"/>
                <a:gd name="connsiteY2" fmla="*/ 280004 h 995092"/>
                <a:gd name="connsiteX3" fmla="*/ 227774 w 1173127"/>
                <a:gd name="connsiteY3" fmla="*/ 992454 h 995092"/>
                <a:gd name="connsiteX4" fmla="*/ 138384 w 1173127"/>
                <a:gd name="connsiteY4" fmla="*/ 100069 h 995092"/>
                <a:gd name="connsiteX0" fmla="*/ 0 w 1126183"/>
                <a:gd name="connsiteY0" fmla="*/ 8629 h 995092"/>
                <a:gd name="connsiteX1" fmla="*/ 361166 w 1126183"/>
                <a:gd name="connsiteY1" fmla="*/ 649255 h 995092"/>
                <a:gd name="connsiteX2" fmla="*/ 1096947 w 1126183"/>
                <a:gd name="connsiteY2" fmla="*/ 280004 h 995092"/>
                <a:gd name="connsiteX3" fmla="*/ 180830 w 1126183"/>
                <a:gd name="connsiteY3" fmla="*/ 992454 h 995092"/>
                <a:gd name="connsiteX0" fmla="*/ 0 w 1098917"/>
                <a:gd name="connsiteY0" fmla="*/ 12610 h 998579"/>
                <a:gd name="connsiteX1" fmla="*/ 411593 w 1098917"/>
                <a:gd name="connsiteY1" fmla="*/ 556455 h 998579"/>
                <a:gd name="connsiteX2" fmla="*/ 1096947 w 1098917"/>
                <a:gd name="connsiteY2" fmla="*/ 283985 h 998579"/>
                <a:gd name="connsiteX3" fmla="*/ 180830 w 1098917"/>
                <a:gd name="connsiteY3" fmla="*/ 996435 h 998579"/>
                <a:gd name="connsiteX0" fmla="*/ 0 w 1104938"/>
                <a:gd name="connsiteY0" fmla="*/ 12610 h 1000878"/>
                <a:gd name="connsiteX1" fmla="*/ 411593 w 1104938"/>
                <a:gd name="connsiteY1" fmla="*/ 556455 h 1000878"/>
                <a:gd name="connsiteX2" fmla="*/ 1096947 w 1104938"/>
                <a:gd name="connsiteY2" fmla="*/ 283985 h 1000878"/>
                <a:gd name="connsiteX3" fmla="*/ 180830 w 1104938"/>
                <a:gd name="connsiteY3" fmla="*/ 996435 h 100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938" h="1000878">
                  <a:moveTo>
                    <a:pt x="0" y="12610"/>
                  </a:moveTo>
                  <a:cubicBezTo>
                    <a:pt x="178072" y="-43901"/>
                    <a:pt x="411593" y="81255"/>
                    <a:pt x="411593" y="556455"/>
                  </a:cubicBezTo>
                  <a:cubicBezTo>
                    <a:pt x="600222" y="255432"/>
                    <a:pt x="998999" y="-169219"/>
                    <a:pt x="1096947" y="283985"/>
                  </a:cubicBezTo>
                  <a:cubicBezTo>
                    <a:pt x="1194895" y="737189"/>
                    <a:pt x="363655" y="1041664"/>
                    <a:pt x="180830" y="996435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47A7F07-7696-4CA4-BBF7-6DBAA2D893DF}"/>
                </a:ext>
              </a:extLst>
            </p:cNvPr>
            <p:cNvGrpSpPr/>
            <p:nvPr/>
          </p:nvGrpSpPr>
          <p:grpSpPr>
            <a:xfrm>
              <a:off x="4340744" y="4124417"/>
              <a:ext cx="1107819" cy="1025365"/>
              <a:chOff x="6220945" y="6088669"/>
              <a:chExt cx="1556957" cy="1441076"/>
            </a:xfrm>
          </p:grpSpPr>
          <p:sp>
            <p:nvSpPr>
              <p:cNvPr id="41" name="Rectangle 62">
                <a:extLst>
                  <a:ext uri="{FF2B5EF4-FFF2-40B4-BE49-F238E27FC236}">
                    <a16:creationId xmlns:a16="http://schemas.microsoft.com/office/drawing/2014/main" id="{A929DA28-C82B-469E-A97A-2E61A74EB9D8}"/>
                  </a:ext>
                </a:extLst>
              </p:cNvPr>
              <p:cNvSpPr/>
              <p:nvPr/>
            </p:nvSpPr>
            <p:spPr>
              <a:xfrm rot="18729688">
                <a:off x="6541283" y="5768331"/>
                <a:ext cx="916281" cy="1556957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16281 w 916281"/>
                  <a:gd name="connsiteY0" fmla="*/ 1332764 h 1534495"/>
                  <a:gd name="connsiteX1" fmla="*/ 137160 w 916281"/>
                  <a:gd name="connsiteY1" fmla="*/ 1534495 h 1534495"/>
                  <a:gd name="connsiteX2" fmla="*/ 0 w 916281"/>
                  <a:gd name="connsiteY2" fmla="*/ 1204930 h 1534495"/>
                  <a:gd name="connsiteX3" fmla="*/ 658071 w 916281"/>
                  <a:gd name="connsiteY3" fmla="*/ 0 h 1534495"/>
                  <a:gd name="connsiteX0" fmla="*/ 916281 w 916281"/>
                  <a:gd name="connsiteY0" fmla="*/ 1355226 h 1556957"/>
                  <a:gd name="connsiteX1" fmla="*/ 137160 w 916281"/>
                  <a:gd name="connsiteY1" fmla="*/ 1556957 h 1556957"/>
                  <a:gd name="connsiteX2" fmla="*/ 0 w 916281"/>
                  <a:gd name="connsiteY2" fmla="*/ 1227392 h 1556957"/>
                  <a:gd name="connsiteX3" fmla="*/ 682880 w 916281"/>
                  <a:gd name="connsiteY3" fmla="*/ 0 h 1556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6281" h="1556957">
                    <a:moveTo>
                      <a:pt x="916281" y="1355226"/>
                    </a:moveTo>
                    <a:cubicBezTo>
                      <a:pt x="753721" y="1597796"/>
                      <a:pt x="360680" y="1550607"/>
                      <a:pt x="137160" y="1556957"/>
                    </a:cubicBezTo>
                    <a:lnTo>
                      <a:pt x="0" y="1227392"/>
                    </a:lnTo>
                    <a:cubicBezTo>
                      <a:pt x="92836" y="620875"/>
                      <a:pt x="682880" y="0"/>
                      <a:pt x="682880" y="0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42" name="Oval 64">
                <a:extLst>
                  <a:ext uri="{FF2B5EF4-FFF2-40B4-BE49-F238E27FC236}">
                    <a16:creationId xmlns:a16="http://schemas.microsoft.com/office/drawing/2014/main" id="{43893281-7FAA-41D8-9DC4-A2CF8DEF19C4}"/>
                  </a:ext>
                </a:extLst>
              </p:cNvPr>
              <p:cNvSpPr/>
              <p:nvPr/>
            </p:nvSpPr>
            <p:spPr>
              <a:xfrm flipV="1">
                <a:off x="6960512" y="7148939"/>
                <a:ext cx="540097" cy="380806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  <a:gd name="connsiteX0" fmla="*/ 66696 w 544447"/>
                  <a:gd name="connsiteY0" fmla="*/ 6068727 h 7254857"/>
                  <a:gd name="connsiteX1" fmla="*/ 237118 w 544447"/>
                  <a:gd name="connsiteY1" fmla="*/ 22736 h 7254857"/>
                  <a:gd name="connsiteX2" fmla="*/ 508542 w 544447"/>
                  <a:gd name="connsiteY2" fmla="*/ 6368979 h 7254857"/>
                  <a:gd name="connsiteX3" fmla="*/ 66696 w 544447"/>
                  <a:gd name="connsiteY3" fmla="*/ 6068727 h 7254857"/>
                  <a:gd name="connsiteX0" fmla="*/ 74314 w 538679"/>
                  <a:gd name="connsiteY0" fmla="*/ 6068727 h 7254857"/>
                  <a:gd name="connsiteX1" fmla="*/ 231350 w 538679"/>
                  <a:gd name="connsiteY1" fmla="*/ 22736 h 7254857"/>
                  <a:gd name="connsiteX2" fmla="*/ 502774 w 538679"/>
                  <a:gd name="connsiteY2" fmla="*/ 6368979 h 7254857"/>
                  <a:gd name="connsiteX3" fmla="*/ 74314 w 538679"/>
                  <a:gd name="connsiteY3" fmla="*/ 6068727 h 7254857"/>
                  <a:gd name="connsiteX0" fmla="*/ 72384 w 540096"/>
                  <a:gd name="connsiteY0" fmla="*/ 6197274 h 7312721"/>
                  <a:gd name="connsiteX1" fmla="*/ 232767 w 540096"/>
                  <a:gd name="connsiteY1" fmla="*/ 22736 h 7312721"/>
                  <a:gd name="connsiteX2" fmla="*/ 504191 w 540096"/>
                  <a:gd name="connsiteY2" fmla="*/ 6368979 h 7312721"/>
                  <a:gd name="connsiteX3" fmla="*/ 72384 w 540096"/>
                  <a:gd name="connsiteY3" fmla="*/ 6197274 h 7312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0096" h="7312721">
                    <a:moveTo>
                      <a:pt x="72384" y="6197274"/>
                    </a:moveTo>
                    <a:cubicBezTo>
                      <a:pt x="75985" y="4678493"/>
                      <a:pt x="-173150" y="38118"/>
                      <a:pt x="232767" y="22736"/>
                    </a:cubicBezTo>
                    <a:cubicBezTo>
                      <a:pt x="658796" y="-394167"/>
                      <a:pt x="524302" y="5045303"/>
                      <a:pt x="504191" y="6368979"/>
                    </a:cubicBezTo>
                    <a:cubicBezTo>
                      <a:pt x="472441" y="7685943"/>
                      <a:pt x="127781" y="7620805"/>
                      <a:pt x="72384" y="6197274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2DA304A-A36D-42FE-B9E8-3B39E1426E0D}"/>
                </a:ext>
              </a:extLst>
            </p:cNvPr>
            <p:cNvGrpSpPr/>
            <p:nvPr/>
          </p:nvGrpSpPr>
          <p:grpSpPr>
            <a:xfrm flipH="1">
              <a:off x="5623460" y="4115664"/>
              <a:ext cx="1107819" cy="1025365"/>
              <a:chOff x="6220945" y="6088669"/>
              <a:chExt cx="1556957" cy="1441076"/>
            </a:xfrm>
          </p:grpSpPr>
          <p:sp>
            <p:nvSpPr>
              <p:cNvPr id="39" name="Rectangle 62">
                <a:extLst>
                  <a:ext uri="{FF2B5EF4-FFF2-40B4-BE49-F238E27FC236}">
                    <a16:creationId xmlns:a16="http://schemas.microsoft.com/office/drawing/2014/main" id="{69344722-B4CD-45BD-9A19-F6276FBD3845}"/>
                  </a:ext>
                </a:extLst>
              </p:cNvPr>
              <p:cNvSpPr/>
              <p:nvPr/>
            </p:nvSpPr>
            <p:spPr>
              <a:xfrm rot="18729688">
                <a:off x="6541283" y="5768331"/>
                <a:ext cx="916281" cy="1556957"/>
              </a:xfrm>
              <a:custGeom>
                <a:avLst/>
                <a:gdLst>
                  <a:gd name="connsiteX0" fmla="*/ 0 w 514350"/>
                  <a:gd name="connsiteY0" fmla="*/ 0 h 828675"/>
                  <a:gd name="connsiteX1" fmla="*/ 514350 w 514350"/>
                  <a:gd name="connsiteY1" fmla="*/ 0 h 828675"/>
                  <a:gd name="connsiteX2" fmla="*/ 514350 w 514350"/>
                  <a:gd name="connsiteY2" fmla="*/ 828675 h 828675"/>
                  <a:gd name="connsiteX3" fmla="*/ 0 w 514350"/>
                  <a:gd name="connsiteY3" fmla="*/ 828675 h 828675"/>
                  <a:gd name="connsiteX4" fmla="*/ 0 w 514350"/>
                  <a:gd name="connsiteY4" fmla="*/ 0 h 828675"/>
                  <a:gd name="connsiteX0" fmla="*/ 19050 w 533400"/>
                  <a:gd name="connsiteY0" fmla="*/ 0 h 1181100"/>
                  <a:gd name="connsiteX1" fmla="*/ 533400 w 533400"/>
                  <a:gd name="connsiteY1" fmla="*/ 0 h 1181100"/>
                  <a:gd name="connsiteX2" fmla="*/ 0 w 533400"/>
                  <a:gd name="connsiteY2" fmla="*/ 1181100 h 1181100"/>
                  <a:gd name="connsiteX3" fmla="*/ 19050 w 533400"/>
                  <a:gd name="connsiteY3" fmla="*/ 828675 h 1181100"/>
                  <a:gd name="connsiteX4" fmla="*/ 19050 w 533400"/>
                  <a:gd name="connsiteY4" fmla="*/ 0 h 1181100"/>
                  <a:gd name="connsiteX0" fmla="*/ 323850 w 838200"/>
                  <a:gd name="connsiteY0" fmla="*/ 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323850 w 838200"/>
                  <a:gd name="connsiteY4" fmla="*/ 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838200"/>
                  <a:gd name="connsiteY0" fmla="*/ 38100 h 1181100"/>
                  <a:gd name="connsiteX1" fmla="*/ 838200 w 838200"/>
                  <a:gd name="connsiteY1" fmla="*/ 0 h 1181100"/>
                  <a:gd name="connsiteX2" fmla="*/ 304800 w 838200"/>
                  <a:gd name="connsiteY2" fmla="*/ 1181100 h 1181100"/>
                  <a:gd name="connsiteX3" fmla="*/ 0 w 838200"/>
                  <a:gd name="connsiteY3" fmla="*/ 523875 h 1181100"/>
                  <a:gd name="connsiteX4" fmla="*/ 638175 w 838200"/>
                  <a:gd name="connsiteY4" fmla="*/ 38100 h 11811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638175 w 1181100"/>
                  <a:gd name="connsiteY4" fmla="*/ 0 h 1143000"/>
                  <a:gd name="connsiteX0" fmla="*/ 638175 w 1181100"/>
                  <a:gd name="connsiteY0" fmla="*/ 0 h 1143000"/>
                  <a:gd name="connsiteX1" fmla="*/ 1181100 w 1181100"/>
                  <a:gd name="connsiteY1" fmla="*/ 552450 h 1143000"/>
                  <a:gd name="connsiteX2" fmla="*/ 304800 w 1181100"/>
                  <a:gd name="connsiteY2" fmla="*/ 1143000 h 1143000"/>
                  <a:gd name="connsiteX3" fmla="*/ 0 w 1181100"/>
                  <a:gd name="connsiteY3" fmla="*/ 485775 h 1143000"/>
                  <a:gd name="connsiteX4" fmla="*/ 729615 w 1181100"/>
                  <a:gd name="connsiteY4" fmla="*/ 91440 h 114300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181100 w 1181100"/>
                  <a:gd name="connsiteY0" fmla="*/ 461010 h 1051560"/>
                  <a:gd name="connsiteX1" fmla="*/ 304800 w 1181100"/>
                  <a:gd name="connsiteY1" fmla="*/ 1051560 h 1051560"/>
                  <a:gd name="connsiteX2" fmla="*/ 0 w 1181100"/>
                  <a:gd name="connsiteY2" fmla="*/ 394335 h 1051560"/>
                  <a:gd name="connsiteX3" fmla="*/ 729615 w 1181100"/>
                  <a:gd name="connsiteY3" fmla="*/ 0 h 1051560"/>
                  <a:gd name="connsiteX0" fmla="*/ 1013460 w 1013460"/>
                  <a:gd name="connsiteY0" fmla="*/ 461010 h 1051560"/>
                  <a:gd name="connsiteX1" fmla="*/ 137160 w 1013460"/>
                  <a:gd name="connsiteY1" fmla="*/ 1051560 h 1051560"/>
                  <a:gd name="connsiteX2" fmla="*/ 0 w 1013460"/>
                  <a:gd name="connsiteY2" fmla="*/ 661035 h 1051560"/>
                  <a:gd name="connsiteX3" fmla="*/ 561975 w 1013460"/>
                  <a:gd name="connsiteY3" fmla="*/ 0 h 1051560"/>
                  <a:gd name="connsiteX0" fmla="*/ 1013460 w 1013460"/>
                  <a:gd name="connsiteY0" fmla="*/ 483870 h 1074420"/>
                  <a:gd name="connsiteX1" fmla="*/ 137160 w 1013460"/>
                  <a:gd name="connsiteY1" fmla="*/ 1074420 h 1074420"/>
                  <a:gd name="connsiteX2" fmla="*/ 0 w 1013460"/>
                  <a:gd name="connsiteY2" fmla="*/ 683895 h 1074420"/>
                  <a:gd name="connsiteX3" fmla="*/ 333375 w 1013460"/>
                  <a:gd name="connsiteY3" fmla="*/ 0 h 107442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483870 h 1013460"/>
                  <a:gd name="connsiteX1" fmla="*/ 137160 w 1013460"/>
                  <a:gd name="connsiteY1" fmla="*/ 1013460 h 1013460"/>
                  <a:gd name="connsiteX2" fmla="*/ 0 w 1013460"/>
                  <a:gd name="connsiteY2" fmla="*/ 683895 h 1013460"/>
                  <a:gd name="connsiteX3" fmla="*/ 333375 w 1013460"/>
                  <a:gd name="connsiteY3" fmla="*/ 0 h 1013460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013460 w 1013460"/>
                  <a:gd name="connsiteY0" fmla="*/ 671735 h 1201325"/>
                  <a:gd name="connsiteX1" fmla="*/ 137160 w 1013460"/>
                  <a:gd name="connsiteY1" fmla="*/ 1201325 h 1201325"/>
                  <a:gd name="connsiteX2" fmla="*/ 0 w 1013460"/>
                  <a:gd name="connsiteY2" fmla="*/ 871760 h 1201325"/>
                  <a:gd name="connsiteX3" fmla="*/ 461375 w 1013460"/>
                  <a:gd name="connsiteY3" fmla="*/ 0 h 1201325"/>
                  <a:gd name="connsiteX0" fmla="*/ 1129874 w 1129874"/>
                  <a:gd name="connsiteY0" fmla="*/ 771916 h 1201325"/>
                  <a:gd name="connsiteX1" fmla="*/ 137160 w 1129874"/>
                  <a:gd name="connsiteY1" fmla="*/ 1201325 h 1201325"/>
                  <a:gd name="connsiteX2" fmla="*/ 0 w 1129874"/>
                  <a:gd name="connsiteY2" fmla="*/ 871760 h 1201325"/>
                  <a:gd name="connsiteX3" fmla="*/ 461375 w 1129874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999594 h 1201325"/>
                  <a:gd name="connsiteX1" fmla="*/ 137160 w 916281"/>
                  <a:gd name="connsiteY1" fmla="*/ 1201325 h 1201325"/>
                  <a:gd name="connsiteX2" fmla="*/ 0 w 916281"/>
                  <a:gd name="connsiteY2" fmla="*/ 871760 h 1201325"/>
                  <a:gd name="connsiteX3" fmla="*/ 461375 w 916281"/>
                  <a:gd name="connsiteY3" fmla="*/ 0 h 1201325"/>
                  <a:gd name="connsiteX0" fmla="*/ 916281 w 916281"/>
                  <a:gd name="connsiteY0" fmla="*/ 1178006 h 1379737"/>
                  <a:gd name="connsiteX1" fmla="*/ 137160 w 916281"/>
                  <a:gd name="connsiteY1" fmla="*/ 1379737 h 1379737"/>
                  <a:gd name="connsiteX2" fmla="*/ 0 w 916281"/>
                  <a:gd name="connsiteY2" fmla="*/ 1050172 h 1379737"/>
                  <a:gd name="connsiteX3" fmla="*/ 593531 w 916281"/>
                  <a:gd name="connsiteY3" fmla="*/ 0 h 1379737"/>
                  <a:gd name="connsiteX0" fmla="*/ 916281 w 916281"/>
                  <a:gd name="connsiteY0" fmla="*/ 1332764 h 1534495"/>
                  <a:gd name="connsiteX1" fmla="*/ 137160 w 916281"/>
                  <a:gd name="connsiteY1" fmla="*/ 1534495 h 1534495"/>
                  <a:gd name="connsiteX2" fmla="*/ 0 w 916281"/>
                  <a:gd name="connsiteY2" fmla="*/ 1204930 h 1534495"/>
                  <a:gd name="connsiteX3" fmla="*/ 658071 w 916281"/>
                  <a:gd name="connsiteY3" fmla="*/ 0 h 1534495"/>
                  <a:gd name="connsiteX0" fmla="*/ 916281 w 916281"/>
                  <a:gd name="connsiteY0" fmla="*/ 1355226 h 1556957"/>
                  <a:gd name="connsiteX1" fmla="*/ 137160 w 916281"/>
                  <a:gd name="connsiteY1" fmla="*/ 1556957 h 1556957"/>
                  <a:gd name="connsiteX2" fmla="*/ 0 w 916281"/>
                  <a:gd name="connsiteY2" fmla="*/ 1227392 h 1556957"/>
                  <a:gd name="connsiteX3" fmla="*/ 682880 w 916281"/>
                  <a:gd name="connsiteY3" fmla="*/ 0 h 1556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6281" h="1556957">
                    <a:moveTo>
                      <a:pt x="916281" y="1355226"/>
                    </a:moveTo>
                    <a:cubicBezTo>
                      <a:pt x="753721" y="1597796"/>
                      <a:pt x="360680" y="1550607"/>
                      <a:pt x="137160" y="1556957"/>
                    </a:cubicBezTo>
                    <a:lnTo>
                      <a:pt x="0" y="1227392"/>
                    </a:lnTo>
                    <a:cubicBezTo>
                      <a:pt x="92836" y="620875"/>
                      <a:pt x="682880" y="0"/>
                      <a:pt x="682880" y="0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40" name="Oval 64">
                <a:extLst>
                  <a:ext uri="{FF2B5EF4-FFF2-40B4-BE49-F238E27FC236}">
                    <a16:creationId xmlns:a16="http://schemas.microsoft.com/office/drawing/2014/main" id="{FB518CAE-3063-40AE-8AEA-EBA63D39C107}"/>
                  </a:ext>
                </a:extLst>
              </p:cNvPr>
              <p:cNvSpPr/>
              <p:nvPr/>
            </p:nvSpPr>
            <p:spPr>
              <a:xfrm flipV="1">
                <a:off x="6960512" y="7148939"/>
                <a:ext cx="540097" cy="380806"/>
              </a:xfrm>
              <a:custGeom>
                <a:avLst/>
                <a:gdLst>
                  <a:gd name="connsiteX0" fmla="*/ 0 w 707984"/>
                  <a:gd name="connsiteY0" fmla="*/ 571500 h 1143000"/>
                  <a:gd name="connsiteX1" fmla="*/ 353992 w 707984"/>
                  <a:gd name="connsiteY1" fmla="*/ 0 h 1143000"/>
                  <a:gd name="connsiteX2" fmla="*/ 707984 w 707984"/>
                  <a:gd name="connsiteY2" fmla="*/ 571500 h 1143000"/>
                  <a:gd name="connsiteX3" fmla="*/ 353992 w 707984"/>
                  <a:gd name="connsiteY3" fmla="*/ 1143000 h 1143000"/>
                  <a:gd name="connsiteX4" fmla="*/ 0 w 707984"/>
                  <a:gd name="connsiteY4" fmla="*/ 571500 h 1143000"/>
                  <a:gd name="connsiteX0" fmla="*/ 0 w 707984"/>
                  <a:gd name="connsiteY0" fmla="*/ 571748 h 1143248"/>
                  <a:gd name="connsiteX1" fmla="*/ 353992 w 707984"/>
                  <a:gd name="connsiteY1" fmla="*/ 248 h 1143248"/>
                  <a:gd name="connsiteX2" fmla="*/ 707984 w 707984"/>
                  <a:gd name="connsiteY2" fmla="*/ 571748 h 1143248"/>
                  <a:gd name="connsiteX3" fmla="*/ 353992 w 707984"/>
                  <a:gd name="connsiteY3" fmla="*/ 1143248 h 1143248"/>
                  <a:gd name="connsiteX4" fmla="*/ 0 w 707984"/>
                  <a:gd name="connsiteY4" fmla="*/ 571748 h 1143248"/>
                  <a:gd name="connsiteX0" fmla="*/ 256 w 708496"/>
                  <a:gd name="connsiteY0" fmla="*/ 571748 h 1143248"/>
                  <a:gd name="connsiteX1" fmla="*/ 354248 w 708496"/>
                  <a:gd name="connsiteY1" fmla="*/ 248 h 1143248"/>
                  <a:gd name="connsiteX2" fmla="*/ 708240 w 708496"/>
                  <a:gd name="connsiteY2" fmla="*/ 571748 h 1143248"/>
                  <a:gd name="connsiteX3" fmla="*/ 354248 w 708496"/>
                  <a:gd name="connsiteY3" fmla="*/ 1143248 h 1143248"/>
                  <a:gd name="connsiteX4" fmla="*/ 256 w 708496"/>
                  <a:gd name="connsiteY4" fmla="*/ 571748 h 1143248"/>
                  <a:gd name="connsiteX0" fmla="*/ 10150 w 718134"/>
                  <a:gd name="connsiteY0" fmla="*/ 8034296 h 8863101"/>
                  <a:gd name="connsiteX1" fmla="*/ 310802 w 718134"/>
                  <a:gd name="connsiteY1" fmla="*/ 19 h 8863101"/>
                  <a:gd name="connsiteX2" fmla="*/ 718134 w 718134"/>
                  <a:gd name="connsiteY2" fmla="*/ 8034296 h 8863101"/>
                  <a:gd name="connsiteX3" fmla="*/ 364142 w 718134"/>
                  <a:gd name="connsiteY3" fmla="*/ 8605796 h 8863101"/>
                  <a:gd name="connsiteX4" fmla="*/ 10150 w 718134"/>
                  <a:gd name="connsiteY4" fmla="*/ 8034296 h 8863101"/>
                  <a:gd name="connsiteX0" fmla="*/ 754 w 563958"/>
                  <a:gd name="connsiteY0" fmla="*/ 8327156 h 9059320"/>
                  <a:gd name="connsiteX1" fmla="*/ 156626 w 563958"/>
                  <a:gd name="connsiteY1" fmla="*/ 230 h 9059320"/>
                  <a:gd name="connsiteX2" fmla="*/ 563958 w 563958"/>
                  <a:gd name="connsiteY2" fmla="*/ 8034507 h 9059320"/>
                  <a:gd name="connsiteX3" fmla="*/ 209966 w 563958"/>
                  <a:gd name="connsiteY3" fmla="*/ 8606007 h 9059320"/>
                  <a:gd name="connsiteX4" fmla="*/ 754 w 563958"/>
                  <a:gd name="connsiteY4" fmla="*/ 8327156 h 9059320"/>
                  <a:gd name="connsiteX0" fmla="*/ 73139 w 636343"/>
                  <a:gd name="connsiteY0" fmla="*/ 8327156 h 9059320"/>
                  <a:gd name="connsiteX1" fmla="*/ 229011 w 636343"/>
                  <a:gd name="connsiteY1" fmla="*/ 230 h 9059320"/>
                  <a:gd name="connsiteX2" fmla="*/ 636343 w 636343"/>
                  <a:gd name="connsiteY2" fmla="*/ 8034507 h 9059320"/>
                  <a:gd name="connsiteX3" fmla="*/ 282351 w 636343"/>
                  <a:gd name="connsiteY3" fmla="*/ 8606007 h 9059320"/>
                  <a:gd name="connsiteX4" fmla="*/ 73139 w 636343"/>
                  <a:gd name="connsiteY4" fmla="*/ 8327156 h 9059320"/>
                  <a:gd name="connsiteX0" fmla="*/ 504 w 565167"/>
                  <a:gd name="connsiteY0" fmla="*/ 9230459 h 9962623"/>
                  <a:gd name="connsiteX1" fmla="*/ 156376 w 565167"/>
                  <a:gd name="connsiteY1" fmla="*/ 903533 h 9962623"/>
                  <a:gd name="connsiteX2" fmla="*/ 322764 w 565167"/>
                  <a:gd name="connsiteY2" fmla="*/ 1128269 h 9962623"/>
                  <a:gd name="connsiteX3" fmla="*/ 563708 w 565167"/>
                  <a:gd name="connsiteY3" fmla="*/ 8937810 h 9962623"/>
                  <a:gd name="connsiteX4" fmla="*/ 209716 w 565167"/>
                  <a:gd name="connsiteY4" fmla="*/ 9509310 h 9962623"/>
                  <a:gd name="connsiteX5" fmla="*/ 504 w 565167"/>
                  <a:gd name="connsiteY5" fmla="*/ 9230459 h 9962623"/>
                  <a:gd name="connsiteX0" fmla="*/ 0 w 564663"/>
                  <a:gd name="connsiteY0" fmla="*/ 8102190 h 8834354"/>
                  <a:gd name="connsiteX1" fmla="*/ 322260 w 564663"/>
                  <a:gd name="connsiteY1" fmla="*/ 0 h 8834354"/>
                  <a:gd name="connsiteX2" fmla="*/ 563204 w 564663"/>
                  <a:gd name="connsiteY2" fmla="*/ 7809541 h 8834354"/>
                  <a:gd name="connsiteX3" fmla="*/ 209212 w 564663"/>
                  <a:gd name="connsiteY3" fmla="*/ 8381041 h 8834354"/>
                  <a:gd name="connsiteX4" fmla="*/ 0 w 564663"/>
                  <a:gd name="connsiteY4" fmla="*/ 8102190 h 8834354"/>
                  <a:gd name="connsiteX0" fmla="*/ 79 w 564298"/>
                  <a:gd name="connsiteY0" fmla="*/ 8833835 h 9602831"/>
                  <a:gd name="connsiteX1" fmla="*/ 230899 w 564298"/>
                  <a:gd name="connsiteY1" fmla="*/ 0 h 9602831"/>
                  <a:gd name="connsiteX2" fmla="*/ 563283 w 564298"/>
                  <a:gd name="connsiteY2" fmla="*/ 8541186 h 9602831"/>
                  <a:gd name="connsiteX3" fmla="*/ 209291 w 564298"/>
                  <a:gd name="connsiteY3" fmla="*/ 9112686 h 9602831"/>
                  <a:gd name="connsiteX4" fmla="*/ 79 w 564298"/>
                  <a:gd name="connsiteY4" fmla="*/ 8833835 h 9602831"/>
                  <a:gd name="connsiteX0" fmla="*/ 79 w 567582"/>
                  <a:gd name="connsiteY0" fmla="*/ 9122960 h 9891956"/>
                  <a:gd name="connsiteX1" fmla="*/ 230899 w 567582"/>
                  <a:gd name="connsiteY1" fmla="*/ 289125 h 9891956"/>
                  <a:gd name="connsiteX2" fmla="*/ 563283 w 567582"/>
                  <a:gd name="connsiteY2" fmla="*/ 8830311 h 9891956"/>
                  <a:gd name="connsiteX3" fmla="*/ 209291 w 567582"/>
                  <a:gd name="connsiteY3" fmla="*/ 9401811 h 9891956"/>
                  <a:gd name="connsiteX4" fmla="*/ 79 w 567582"/>
                  <a:gd name="connsiteY4" fmla="*/ 9122960 h 9891956"/>
                  <a:gd name="connsiteX0" fmla="*/ 38916 w 606419"/>
                  <a:gd name="connsiteY0" fmla="*/ 9122960 h 9891956"/>
                  <a:gd name="connsiteX1" fmla="*/ 269736 w 606419"/>
                  <a:gd name="connsiteY1" fmla="*/ 289125 h 9891956"/>
                  <a:gd name="connsiteX2" fmla="*/ 602120 w 606419"/>
                  <a:gd name="connsiteY2" fmla="*/ 8830311 h 9891956"/>
                  <a:gd name="connsiteX3" fmla="*/ 248128 w 606419"/>
                  <a:gd name="connsiteY3" fmla="*/ 9401811 h 9891956"/>
                  <a:gd name="connsiteX4" fmla="*/ 38916 w 606419"/>
                  <a:gd name="connsiteY4" fmla="*/ 9122960 h 9891956"/>
                  <a:gd name="connsiteX0" fmla="*/ 38916 w 609422"/>
                  <a:gd name="connsiteY0" fmla="*/ 9122960 h 9868144"/>
                  <a:gd name="connsiteX1" fmla="*/ 269736 w 609422"/>
                  <a:gd name="connsiteY1" fmla="*/ 289125 h 9868144"/>
                  <a:gd name="connsiteX2" fmla="*/ 602120 w 609422"/>
                  <a:gd name="connsiteY2" fmla="*/ 8830311 h 9868144"/>
                  <a:gd name="connsiteX3" fmla="*/ 452616 w 609422"/>
                  <a:gd name="connsiteY3" fmla="*/ 9361542 h 9868144"/>
                  <a:gd name="connsiteX4" fmla="*/ 248128 w 609422"/>
                  <a:gd name="connsiteY4" fmla="*/ 9401811 h 9868144"/>
                  <a:gd name="connsiteX5" fmla="*/ 38916 w 609422"/>
                  <a:gd name="connsiteY5" fmla="*/ 9122960 h 9868144"/>
                  <a:gd name="connsiteX0" fmla="*/ 34346 w 604852"/>
                  <a:gd name="connsiteY0" fmla="*/ 9122960 h 10043163"/>
                  <a:gd name="connsiteX1" fmla="*/ 265166 w 604852"/>
                  <a:gd name="connsiteY1" fmla="*/ 289125 h 10043163"/>
                  <a:gd name="connsiteX2" fmla="*/ 597550 w 604852"/>
                  <a:gd name="connsiteY2" fmla="*/ 8830311 h 10043163"/>
                  <a:gd name="connsiteX3" fmla="*/ 448046 w 604852"/>
                  <a:gd name="connsiteY3" fmla="*/ 9361542 h 10043163"/>
                  <a:gd name="connsiteX4" fmla="*/ 243558 w 604852"/>
                  <a:gd name="connsiteY4" fmla="*/ 9401811 h 10043163"/>
                  <a:gd name="connsiteX5" fmla="*/ 173725 w 604852"/>
                  <a:gd name="connsiteY5" fmla="*/ 9800529 h 10043163"/>
                  <a:gd name="connsiteX6" fmla="*/ 34346 w 604852"/>
                  <a:gd name="connsiteY6" fmla="*/ 9122960 h 10043163"/>
                  <a:gd name="connsiteX0" fmla="*/ 314 w 431441"/>
                  <a:gd name="connsiteY0" fmla="*/ 9800529 h 10398577"/>
                  <a:gd name="connsiteX1" fmla="*/ 91755 w 431441"/>
                  <a:gd name="connsiteY1" fmla="*/ 289125 h 10398577"/>
                  <a:gd name="connsiteX2" fmla="*/ 424139 w 431441"/>
                  <a:gd name="connsiteY2" fmla="*/ 8830311 h 10398577"/>
                  <a:gd name="connsiteX3" fmla="*/ 274635 w 431441"/>
                  <a:gd name="connsiteY3" fmla="*/ 9361542 h 10398577"/>
                  <a:gd name="connsiteX4" fmla="*/ 70147 w 431441"/>
                  <a:gd name="connsiteY4" fmla="*/ 9401811 h 10398577"/>
                  <a:gd name="connsiteX5" fmla="*/ 314 w 431441"/>
                  <a:gd name="connsiteY5" fmla="*/ 9800529 h 10398577"/>
                  <a:gd name="connsiteX0" fmla="*/ 0 w 431127"/>
                  <a:gd name="connsiteY0" fmla="*/ 9800529 h 10403359"/>
                  <a:gd name="connsiteX1" fmla="*/ 91441 w 431127"/>
                  <a:gd name="connsiteY1" fmla="*/ 289125 h 10403359"/>
                  <a:gd name="connsiteX2" fmla="*/ 423825 w 431127"/>
                  <a:gd name="connsiteY2" fmla="*/ 8830311 h 10403359"/>
                  <a:gd name="connsiteX3" fmla="*/ 274321 w 431127"/>
                  <a:gd name="connsiteY3" fmla="*/ 9361542 h 10403359"/>
                  <a:gd name="connsiteX4" fmla="*/ 0 w 431127"/>
                  <a:gd name="connsiteY4" fmla="*/ 9800529 h 10403359"/>
                  <a:gd name="connsiteX0" fmla="*/ 0 w 530187"/>
                  <a:gd name="connsiteY0" fmla="*/ 8190910 h 9665108"/>
                  <a:gd name="connsiteX1" fmla="*/ 190501 w 530187"/>
                  <a:gd name="connsiteY1" fmla="*/ 289125 h 9665108"/>
                  <a:gd name="connsiteX2" fmla="*/ 522885 w 530187"/>
                  <a:gd name="connsiteY2" fmla="*/ 8830311 h 9665108"/>
                  <a:gd name="connsiteX3" fmla="*/ 373381 w 530187"/>
                  <a:gd name="connsiteY3" fmla="*/ 9361542 h 9665108"/>
                  <a:gd name="connsiteX4" fmla="*/ 0 w 530187"/>
                  <a:gd name="connsiteY4" fmla="*/ 8190910 h 9665108"/>
                  <a:gd name="connsiteX0" fmla="*/ 0 w 527184"/>
                  <a:gd name="connsiteY0" fmla="*/ 8190910 h 9584185"/>
                  <a:gd name="connsiteX1" fmla="*/ 190501 w 527184"/>
                  <a:gd name="connsiteY1" fmla="*/ 289125 h 9584185"/>
                  <a:gd name="connsiteX2" fmla="*/ 522885 w 527184"/>
                  <a:gd name="connsiteY2" fmla="*/ 8830311 h 9584185"/>
                  <a:gd name="connsiteX3" fmla="*/ 0 w 527184"/>
                  <a:gd name="connsiteY3" fmla="*/ 8190910 h 9584185"/>
                  <a:gd name="connsiteX0" fmla="*/ 0 w 471839"/>
                  <a:gd name="connsiteY0" fmla="*/ 8194923 h 9495274"/>
                  <a:gd name="connsiteX1" fmla="*/ 190501 w 471839"/>
                  <a:gd name="connsiteY1" fmla="*/ 293138 h 9495274"/>
                  <a:gd name="connsiteX2" fmla="*/ 461925 w 471839"/>
                  <a:gd name="connsiteY2" fmla="*/ 8687987 h 9495274"/>
                  <a:gd name="connsiteX3" fmla="*/ 0 w 471839"/>
                  <a:gd name="connsiteY3" fmla="*/ 8194923 h 9495274"/>
                  <a:gd name="connsiteX0" fmla="*/ 55803 w 527642"/>
                  <a:gd name="connsiteY0" fmla="*/ 8194923 h 9495274"/>
                  <a:gd name="connsiteX1" fmla="*/ 246304 w 527642"/>
                  <a:gd name="connsiteY1" fmla="*/ 293138 h 9495274"/>
                  <a:gd name="connsiteX2" fmla="*/ 517728 w 527642"/>
                  <a:gd name="connsiteY2" fmla="*/ 8687987 h 9495274"/>
                  <a:gd name="connsiteX3" fmla="*/ 55803 w 527642"/>
                  <a:gd name="connsiteY3" fmla="*/ 8194923 h 9495274"/>
                  <a:gd name="connsiteX0" fmla="*/ 55803 w 553633"/>
                  <a:gd name="connsiteY0" fmla="*/ 7918549 h 9218900"/>
                  <a:gd name="connsiteX1" fmla="*/ 246304 w 553633"/>
                  <a:gd name="connsiteY1" fmla="*/ 16764 h 9218900"/>
                  <a:gd name="connsiteX2" fmla="*/ 517728 w 553633"/>
                  <a:gd name="connsiteY2" fmla="*/ 8411613 h 9218900"/>
                  <a:gd name="connsiteX3" fmla="*/ 55803 w 553633"/>
                  <a:gd name="connsiteY3" fmla="*/ 7918549 h 9218900"/>
                  <a:gd name="connsiteX0" fmla="*/ 55803 w 553633"/>
                  <a:gd name="connsiteY0" fmla="*/ 6604987 h 7905338"/>
                  <a:gd name="connsiteX1" fmla="*/ 246304 w 553633"/>
                  <a:gd name="connsiteY1" fmla="*/ 20163 h 7905338"/>
                  <a:gd name="connsiteX2" fmla="*/ 517728 w 553633"/>
                  <a:gd name="connsiteY2" fmla="*/ 7098051 h 7905338"/>
                  <a:gd name="connsiteX3" fmla="*/ 55803 w 553633"/>
                  <a:gd name="connsiteY3" fmla="*/ 6604987 h 7905338"/>
                  <a:gd name="connsiteX0" fmla="*/ 55803 w 553633"/>
                  <a:gd name="connsiteY0" fmla="*/ 5875915 h 7176266"/>
                  <a:gd name="connsiteX1" fmla="*/ 246304 w 553633"/>
                  <a:gd name="connsiteY1" fmla="*/ 22736 h 7176266"/>
                  <a:gd name="connsiteX2" fmla="*/ 517728 w 553633"/>
                  <a:gd name="connsiteY2" fmla="*/ 6368979 h 7176266"/>
                  <a:gd name="connsiteX3" fmla="*/ 55803 w 553633"/>
                  <a:gd name="connsiteY3" fmla="*/ 5875915 h 7176266"/>
                  <a:gd name="connsiteX0" fmla="*/ 66696 w 544447"/>
                  <a:gd name="connsiteY0" fmla="*/ 6068727 h 7254857"/>
                  <a:gd name="connsiteX1" fmla="*/ 237118 w 544447"/>
                  <a:gd name="connsiteY1" fmla="*/ 22736 h 7254857"/>
                  <a:gd name="connsiteX2" fmla="*/ 508542 w 544447"/>
                  <a:gd name="connsiteY2" fmla="*/ 6368979 h 7254857"/>
                  <a:gd name="connsiteX3" fmla="*/ 66696 w 544447"/>
                  <a:gd name="connsiteY3" fmla="*/ 6068727 h 7254857"/>
                  <a:gd name="connsiteX0" fmla="*/ 74314 w 538679"/>
                  <a:gd name="connsiteY0" fmla="*/ 6068727 h 7254857"/>
                  <a:gd name="connsiteX1" fmla="*/ 231350 w 538679"/>
                  <a:gd name="connsiteY1" fmla="*/ 22736 h 7254857"/>
                  <a:gd name="connsiteX2" fmla="*/ 502774 w 538679"/>
                  <a:gd name="connsiteY2" fmla="*/ 6368979 h 7254857"/>
                  <a:gd name="connsiteX3" fmla="*/ 74314 w 538679"/>
                  <a:gd name="connsiteY3" fmla="*/ 6068727 h 7254857"/>
                  <a:gd name="connsiteX0" fmla="*/ 72384 w 540096"/>
                  <a:gd name="connsiteY0" fmla="*/ 6197274 h 7312721"/>
                  <a:gd name="connsiteX1" fmla="*/ 232767 w 540096"/>
                  <a:gd name="connsiteY1" fmla="*/ 22736 h 7312721"/>
                  <a:gd name="connsiteX2" fmla="*/ 504191 w 540096"/>
                  <a:gd name="connsiteY2" fmla="*/ 6368979 h 7312721"/>
                  <a:gd name="connsiteX3" fmla="*/ 72384 w 540096"/>
                  <a:gd name="connsiteY3" fmla="*/ 6197274 h 7312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0096" h="7312721">
                    <a:moveTo>
                      <a:pt x="72384" y="6197274"/>
                    </a:moveTo>
                    <a:cubicBezTo>
                      <a:pt x="75985" y="4678493"/>
                      <a:pt x="-173150" y="38118"/>
                      <a:pt x="232767" y="22736"/>
                    </a:cubicBezTo>
                    <a:cubicBezTo>
                      <a:pt x="658796" y="-394167"/>
                      <a:pt x="524302" y="5045303"/>
                      <a:pt x="504191" y="6368979"/>
                    </a:cubicBezTo>
                    <a:cubicBezTo>
                      <a:pt x="472441" y="7685943"/>
                      <a:pt x="127781" y="7620805"/>
                      <a:pt x="72384" y="6197274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19" name="Rectangle 113">
              <a:extLst>
                <a:ext uri="{FF2B5EF4-FFF2-40B4-BE49-F238E27FC236}">
                  <a16:creationId xmlns:a16="http://schemas.microsoft.com/office/drawing/2014/main" id="{D7F5DDF5-DF54-4A5E-BC28-2D3F24BF53A4}"/>
                </a:ext>
              </a:extLst>
            </p:cNvPr>
            <p:cNvSpPr/>
            <p:nvPr/>
          </p:nvSpPr>
          <p:spPr>
            <a:xfrm>
              <a:off x="4461436" y="1232110"/>
              <a:ext cx="2100158" cy="1886095"/>
            </a:xfrm>
            <a:custGeom>
              <a:avLst/>
              <a:gdLst>
                <a:gd name="connsiteX0" fmla="*/ 0 w 1727200"/>
                <a:gd name="connsiteY0" fmla="*/ 0 h 3108712"/>
                <a:gd name="connsiteX1" fmla="*/ 1727200 w 1727200"/>
                <a:gd name="connsiteY1" fmla="*/ 0 h 3108712"/>
                <a:gd name="connsiteX2" fmla="*/ 1727200 w 1727200"/>
                <a:gd name="connsiteY2" fmla="*/ 3108712 h 3108712"/>
                <a:gd name="connsiteX3" fmla="*/ 0 w 1727200"/>
                <a:gd name="connsiteY3" fmla="*/ 3108712 h 3108712"/>
                <a:gd name="connsiteX4" fmla="*/ 0 w 1727200"/>
                <a:gd name="connsiteY4" fmla="*/ 0 h 3108712"/>
                <a:gd name="connsiteX0" fmla="*/ 0 w 2413000"/>
                <a:gd name="connsiteY0" fmla="*/ 0 h 3172212"/>
                <a:gd name="connsiteX1" fmla="*/ 2413000 w 2413000"/>
                <a:gd name="connsiteY1" fmla="*/ 63500 h 3172212"/>
                <a:gd name="connsiteX2" fmla="*/ 2413000 w 2413000"/>
                <a:gd name="connsiteY2" fmla="*/ 3172212 h 3172212"/>
                <a:gd name="connsiteX3" fmla="*/ 685800 w 2413000"/>
                <a:gd name="connsiteY3" fmla="*/ 3172212 h 3172212"/>
                <a:gd name="connsiteX4" fmla="*/ 0 w 2413000"/>
                <a:gd name="connsiteY4" fmla="*/ 0 h 3172212"/>
                <a:gd name="connsiteX0" fmla="*/ 0 w 2819400"/>
                <a:gd name="connsiteY0" fmla="*/ 0 h 3172212"/>
                <a:gd name="connsiteX1" fmla="*/ 2819400 w 2819400"/>
                <a:gd name="connsiteY1" fmla="*/ 12700 h 3172212"/>
                <a:gd name="connsiteX2" fmla="*/ 2413000 w 2819400"/>
                <a:gd name="connsiteY2" fmla="*/ 3172212 h 3172212"/>
                <a:gd name="connsiteX3" fmla="*/ 685800 w 2819400"/>
                <a:gd name="connsiteY3" fmla="*/ 3172212 h 3172212"/>
                <a:gd name="connsiteX4" fmla="*/ 0 w 2819400"/>
                <a:gd name="connsiteY4" fmla="*/ 0 h 3172212"/>
                <a:gd name="connsiteX0" fmla="*/ 0 w 2819400"/>
                <a:gd name="connsiteY0" fmla="*/ 0 h 3388112"/>
                <a:gd name="connsiteX1" fmla="*/ 2819400 w 2819400"/>
                <a:gd name="connsiteY1" fmla="*/ 12700 h 3388112"/>
                <a:gd name="connsiteX2" fmla="*/ 2413000 w 2819400"/>
                <a:gd name="connsiteY2" fmla="*/ 3172212 h 3388112"/>
                <a:gd name="connsiteX3" fmla="*/ 1473200 w 2819400"/>
                <a:gd name="connsiteY3" fmla="*/ 3388112 h 3388112"/>
                <a:gd name="connsiteX4" fmla="*/ 0 w 2819400"/>
                <a:gd name="connsiteY4" fmla="*/ 0 h 3388112"/>
                <a:gd name="connsiteX0" fmla="*/ 0 w 2819400"/>
                <a:gd name="connsiteY0" fmla="*/ 0 h 3388112"/>
                <a:gd name="connsiteX1" fmla="*/ 2819400 w 2819400"/>
                <a:gd name="connsiteY1" fmla="*/ 12700 h 3388112"/>
                <a:gd name="connsiteX2" fmla="*/ 1473200 w 2819400"/>
                <a:gd name="connsiteY2" fmla="*/ 3388112 h 3388112"/>
                <a:gd name="connsiteX3" fmla="*/ 0 w 2819400"/>
                <a:gd name="connsiteY3" fmla="*/ 0 h 3388112"/>
                <a:gd name="connsiteX0" fmla="*/ 35311 w 2854711"/>
                <a:gd name="connsiteY0" fmla="*/ 0 h 3388112"/>
                <a:gd name="connsiteX1" fmla="*/ 2854711 w 2854711"/>
                <a:gd name="connsiteY1" fmla="*/ 12700 h 3388112"/>
                <a:gd name="connsiteX2" fmla="*/ 1508511 w 2854711"/>
                <a:gd name="connsiteY2" fmla="*/ 3388112 h 3388112"/>
                <a:gd name="connsiteX3" fmla="*/ 35311 w 2854711"/>
                <a:gd name="connsiteY3" fmla="*/ 0 h 3388112"/>
                <a:gd name="connsiteX0" fmla="*/ 733476 w 3552876"/>
                <a:gd name="connsiteY0" fmla="*/ 0 h 3388112"/>
                <a:gd name="connsiteX1" fmla="*/ 3552876 w 3552876"/>
                <a:gd name="connsiteY1" fmla="*/ 12700 h 3388112"/>
                <a:gd name="connsiteX2" fmla="*/ 2206676 w 3552876"/>
                <a:gd name="connsiteY2" fmla="*/ 3388112 h 3388112"/>
                <a:gd name="connsiteX3" fmla="*/ 733476 w 3552876"/>
                <a:gd name="connsiteY3" fmla="*/ 0 h 3388112"/>
                <a:gd name="connsiteX0" fmla="*/ 733476 w 4111812"/>
                <a:gd name="connsiteY0" fmla="*/ 0 h 3388112"/>
                <a:gd name="connsiteX1" fmla="*/ 3552876 w 4111812"/>
                <a:gd name="connsiteY1" fmla="*/ 12700 h 3388112"/>
                <a:gd name="connsiteX2" fmla="*/ 2206676 w 4111812"/>
                <a:gd name="connsiteY2" fmla="*/ 3388112 h 3388112"/>
                <a:gd name="connsiteX3" fmla="*/ 733476 w 4111812"/>
                <a:gd name="connsiteY3" fmla="*/ 0 h 3388112"/>
                <a:gd name="connsiteX0" fmla="*/ 733476 w 4386678"/>
                <a:gd name="connsiteY0" fmla="*/ 0 h 3388112"/>
                <a:gd name="connsiteX1" fmla="*/ 3552876 w 4386678"/>
                <a:gd name="connsiteY1" fmla="*/ 12700 h 3388112"/>
                <a:gd name="connsiteX2" fmla="*/ 2206676 w 4386678"/>
                <a:gd name="connsiteY2" fmla="*/ 3388112 h 3388112"/>
                <a:gd name="connsiteX3" fmla="*/ 733476 w 4386678"/>
                <a:gd name="connsiteY3" fmla="*/ 0 h 3388112"/>
                <a:gd name="connsiteX0" fmla="*/ 733476 w 4386678"/>
                <a:gd name="connsiteY0" fmla="*/ 469912 h 3858024"/>
                <a:gd name="connsiteX1" fmla="*/ 3552876 w 4386678"/>
                <a:gd name="connsiteY1" fmla="*/ 482612 h 3858024"/>
                <a:gd name="connsiteX2" fmla="*/ 2206676 w 4386678"/>
                <a:gd name="connsiteY2" fmla="*/ 3858024 h 3858024"/>
                <a:gd name="connsiteX3" fmla="*/ 733476 w 4386678"/>
                <a:gd name="connsiteY3" fmla="*/ 469912 h 3858024"/>
                <a:gd name="connsiteX0" fmla="*/ 733476 w 4386678"/>
                <a:gd name="connsiteY0" fmla="*/ 551445 h 3939557"/>
                <a:gd name="connsiteX1" fmla="*/ 3552876 w 4386678"/>
                <a:gd name="connsiteY1" fmla="*/ 564145 h 3939557"/>
                <a:gd name="connsiteX2" fmla="*/ 2206676 w 4386678"/>
                <a:gd name="connsiteY2" fmla="*/ 3939557 h 3939557"/>
                <a:gd name="connsiteX3" fmla="*/ 733476 w 4386678"/>
                <a:gd name="connsiteY3" fmla="*/ 551445 h 3939557"/>
                <a:gd name="connsiteX0" fmla="*/ 733476 w 4386678"/>
                <a:gd name="connsiteY0" fmla="*/ 551445 h 3939557"/>
                <a:gd name="connsiteX1" fmla="*/ 3552876 w 4386678"/>
                <a:gd name="connsiteY1" fmla="*/ 564145 h 3939557"/>
                <a:gd name="connsiteX2" fmla="*/ 2206676 w 4386678"/>
                <a:gd name="connsiteY2" fmla="*/ 3939557 h 3939557"/>
                <a:gd name="connsiteX3" fmla="*/ 733476 w 4386678"/>
                <a:gd name="connsiteY3" fmla="*/ 551445 h 393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86678" h="3939557">
                  <a:moveTo>
                    <a:pt x="733476" y="551445"/>
                  </a:moveTo>
                  <a:cubicBezTo>
                    <a:pt x="2041576" y="-511122"/>
                    <a:pt x="3133776" y="229712"/>
                    <a:pt x="3552876" y="564145"/>
                  </a:cubicBezTo>
                  <a:cubicBezTo>
                    <a:pt x="5225043" y="2184582"/>
                    <a:pt x="4179409" y="3906620"/>
                    <a:pt x="2206676" y="3939557"/>
                  </a:cubicBezTo>
                  <a:cubicBezTo>
                    <a:pt x="-341791" y="3915086"/>
                    <a:pt x="-464557" y="1769716"/>
                    <a:pt x="733476" y="55144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3419651-AC50-4139-8317-92A19FD0066D}"/>
                </a:ext>
              </a:extLst>
            </p:cNvPr>
            <p:cNvGrpSpPr/>
            <p:nvPr/>
          </p:nvGrpSpPr>
          <p:grpSpPr>
            <a:xfrm>
              <a:off x="4643444" y="116163"/>
              <a:ext cx="683481" cy="1425990"/>
              <a:chOff x="4890123" y="326268"/>
              <a:chExt cx="1427613" cy="2978518"/>
            </a:xfrm>
          </p:grpSpPr>
          <p:sp>
            <p:nvSpPr>
              <p:cNvPr id="37" name="Rectangle 116">
                <a:extLst>
                  <a:ext uri="{FF2B5EF4-FFF2-40B4-BE49-F238E27FC236}">
                    <a16:creationId xmlns:a16="http://schemas.microsoft.com/office/drawing/2014/main" id="{11EDEE1D-B8B8-47AA-987A-EFC0CC8C8B84}"/>
                  </a:ext>
                </a:extLst>
              </p:cNvPr>
              <p:cNvSpPr/>
              <p:nvPr/>
            </p:nvSpPr>
            <p:spPr>
              <a:xfrm>
                <a:off x="4890123" y="326268"/>
                <a:ext cx="1427613" cy="2978518"/>
              </a:xfrm>
              <a:custGeom>
                <a:avLst/>
                <a:gdLst>
                  <a:gd name="connsiteX0" fmla="*/ 0 w 1245486"/>
                  <a:gd name="connsiteY0" fmla="*/ 0 h 860813"/>
                  <a:gd name="connsiteX1" fmla="*/ 1245486 w 1245486"/>
                  <a:gd name="connsiteY1" fmla="*/ 0 h 860813"/>
                  <a:gd name="connsiteX2" fmla="*/ 1245486 w 1245486"/>
                  <a:gd name="connsiteY2" fmla="*/ 860813 h 860813"/>
                  <a:gd name="connsiteX3" fmla="*/ 0 w 1245486"/>
                  <a:gd name="connsiteY3" fmla="*/ 860813 h 860813"/>
                  <a:gd name="connsiteX4" fmla="*/ 0 w 1245486"/>
                  <a:gd name="connsiteY4" fmla="*/ 0 h 860813"/>
                  <a:gd name="connsiteX0" fmla="*/ 0 w 1601086"/>
                  <a:gd name="connsiteY0" fmla="*/ 25400 h 860813"/>
                  <a:gd name="connsiteX1" fmla="*/ 1601086 w 1601086"/>
                  <a:gd name="connsiteY1" fmla="*/ 0 h 860813"/>
                  <a:gd name="connsiteX2" fmla="*/ 1601086 w 1601086"/>
                  <a:gd name="connsiteY2" fmla="*/ 860813 h 860813"/>
                  <a:gd name="connsiteX3" fmla="*/ 355600 w 1601086"/>
                  <a:gd name="connsiteY3" fmla="*/ 860813 h 860813"/>
                  <a:gd name="connsiteX4" fmla="*/ 0 w 1601086"/>
                  <a:gd name="connsiteY4" fmla="*/ 25400 h 860813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1607273 w 1607273"/>
                  <a:gd name="connsiteY2" fmla="*/ 1600266 h 1600266"/>
                  <a:gd name="connsiteX3" fmla="*/ 361787 w 1607273"/>
                  <a:gd name="connsiteY3" fmla="*/ 1600266 h 1600266"/>
                  <a:gd name="connsiteX4" fmla="*/ 6187 w 1607273"/>
                  <a:gd name="connsiteY4" fmla="*/ 764853 h 1600266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361787 w 1607273"/>
                  <a:gd name="connsiteY2" fmla="*/ 1600266 h 1600266"/>
                  <a:gd name="connsiteX3" fmla="*/ 6187 w 1607273"/>
                  <a:gd name="connsiteY3" fmla="*/ 764853 h 1600266"/>
                  <a:gd name="connsiteX0" fmla="*/ 6187 w 1607273"/>
                  <a:gd name="connsiteY0" fmla="*/ 764853 h 965266"/>
                  <a:gd name="connsiteX1" fmla="*/ 1607273 w 1607273"/>
                  <a:gd name="connsiteY1" fmla="*/ 739453 h 965266"/>
                  <a:gd name="connsiteX2" fmla="*/ 234787 w 1607273"/>
                  <a:gd name="connsiteY2" fmla="*/ 965266 h 965266"/>
                  <a:gd name="connsiteX3" fmla="*/ 6187 w 1607273"/>
                  <a:gd name="connsiteY3" fmla="*/ 764853 h 965266"/>
                  <a:gd name="connsiteX0" fmla="*/ 10207 w 1115993"/>
                  <a:gd name="connsiteY0" fmla="*/ 940283 h 1140696"/>
                  <a:gd name="connsiteX1" fmla="*/ 1115993 w 1115993"/>
                  <a:gd name="connsiteY1" fmla="*/ 368783 h 1140696"/>
                  <a:gd name="connsiteX2" fmla="*/ 238807 w 1115993"/>
                  <a:gd name="connsiteY2" fmla="*/ 1140696 h 1140696"/>
                  <a:gd name="connsiteX3" fmla="*/ 10207 w 1115993"/>
                  <a:gd name="connsiteY3" fmla="*/ 940283 h 1140696"/>
                  <a:gd name="connsiteX0" fmla="*/ 5218 w 1131006"/>
                  <a:gd name="connsiteY0" fmla="*/ 2339370 h 2539783"/>
                  <a:gd name="connsiteX1" fmla="*/ 1111004 w 1131006"/>
                  <a:gd name="connsiteY1" fmla="*/ 1767870 h 2539783"/>
                  <a:gd name="connsiteX2" fmla="*/ 233818 w 1131006"/>
                  <a:gd name="connsiteY2" fmla="*/ 2539783 h 2539783"/>
                  <a:gd name="connsiteX3" fmla="*/ 5218 w 1131006"/>
                  <a:gd name="connsiteY3" fmla="*/ 2339370 h 2539783"/>
                  <a:gd name="connsiteX0" fmla="*/ 295472 w 1413384"/>
                  <a:gd name="connsiteY0" fmla="*/ 2805670 h 3006083"/>
                  <a:gd name="connsiteX1" fmla="*/ 1401258 w 1413384"/>
                  <a:gd name="connsiteY1" fmla="*/ 2234170 h 3006083"/>
                  <a:gd name="connsiteX2" fmla="*/ 524072 w 1413384"/>
                  <a:gd name="connsiteY2" fmla="*/ 3006083 h 3006083"/>
                  <a:gd name="connsiteX3" fmla="*/ 295472 w 1413384"/>
                  <a:gd name="connsiteY3" fmla="*/ 2805670 h 3006083"/>
                  <a:gd name="connsiteX0" fmla="*/ 278777 w 1427613"/>
                  <a:gd name="connsiteY0" fmla="*/ 2978518 h 3178931"/>
                  <a:gd name="connsiteX1" fmla="*/ 1384563 w 1427613"/>
                  <a:gd name="connsiteY1" fmla="*/ 2407018 h 3178931"/>
                  <a:gd name="connsiteX2" fmla="*/ 507377 w 1427613"/>
                  <a:gd name="connsiteY2" fmla="*/ 3178931 h 3178931"/>
                  <a:gd name="connsiteX3" fmla="*/ 278777 w 1427613"/>
                  <a:gd name="connsiteY3" fmla="*/ 2978518 h 3178931"/>
                  <a:gd name="connsiteX0" fmla="*/ 278777 w 1518986"/>
                  <a:gd name="connsiteY0" fmla="*/ 2978518 h 3178931"/>
                  <a:gd name="connsiteX1" fmla="*/ 1384563 w 1518986"/>
                  <a:gd name="connsiteY1" fmla="*/ 2407018 h 3178931"/>
                  <a:gd name="connsiteX2" fmla="*/ 1510677 w 1518986"/>
                  <a:gd name="connsiteY2" fmla="*/ 3070074 h 3178931"/>
                  <a:gd name="connsiteX3" fmla="*/ 507377 w 1518986"/>
                  <a:gd name="connsiteY3" fmla="*/ 3178931 h 3178931"/>
                  <a:gd name="connsiteX4" fmla="*/ 278777 w 1518986"/>
                  <a:gd name="connsiteY4" fmla="*/ 2978518 h 3178931"/>
                  <a:gd name="connsiteX0" fmla="*/ 278777 w 1449508"/>
                  <a:gd name="connsiteY0" fmla="*/ 2978518 h 3178931"/>
                  <a:gd name="connsiteX1" fmla="*/ 1384563 w 1449508"/>
                  <a:gd name="connsiteY1" fmla="*/ 2407018 h 3178931"/>
                  <a:gd name="connsiteX2" fmla="*/ 1438106 w 1449508"/>
                  <a:gd name="connsiteY2" fmla="*/ 2939446 h 3178931"/>
                  <a:gd name="connsiteX3" fmla="*/ 507377 w 1449508"/>
                  <a:gd name="connsiteY3" fmla="*/ 3178931 h 3178931"/>
                  <a:gd name="connsiteX4" fmla="*/ 278777 w 1449508"/>
                  <a:gd name="connsiteY4" fmla="*/ 2978518 h 3178931"/>
                  <a:gd name="connsiteX0" fmla="*/ 1438106 w 1529546"/>
                  <a:gd name="connsiteY0" fmla="*/ 2939446 h 3178931"/>
                  <a:gd name="connsiteX1" fmla="*/ 507377 w 1529546"/>
                  <a:gd name="connsiteY1" fmla="*/ 3178931 h 3178931"/>
                  <a:gd name="connsiteX2" fmla="*/ 278777 w 1529546"/>
                  <a:gd name="connsiteY2" fmla="*/ 2978518 h 3178931"/>
                  <a:gd name="connsiteX3" fmla="*/ 1384563 w 1529546"/>
                  <a:gd name="connsiteY3" fmla="*/ 2407018 h 3178931"/>
                  <a:gd name="connsiteX4" fmla="*/ 1529546 w 1529546"/>
                  <a:gd name="connsiteY4" fmla="*/ 3030886 h 3178931"/>
                  <a:gd name="connsiteX0" fmla="*/ 1438106 w 1438106"/>
                  <a:gd name="connsiteY0" fmla="*/ 2939446 h 3178931"/>
                  <a:gd name="connsiteX1" fmla="*/ 507377 w 1438106"/>
                  <a:gd name="connsiteY1" fmla="*/ 3178931 h 3178931"/>
                  <a:gd name="connsiteX2" fmla="*/ 278777 w 1438106"/>
                  <a:gd name="connsiteY2" fmla="*/ 2978518 h 3178931"/>
                  <a:gd name="connsiteX3" fmla="*/ 1384563 w 1438106"/>
                  <a:gd name="connsiteY3" fmla="*/ 2407018 h 3178931"/>
                  <a:gd name="connsiteX0" fmla="*/ 507377 w 1427613"/>
                  <a:gd name="connsiteY0" fmla="*/ 3178931 h 3178931"/>
                  <a:gd name="connsiteX1" fmla="*/ 278777 w 1427613"/>
                  <a:gd name="connsiteY1" fmla="*/ 2978518 h 3178931"/>
                  <a:gd name="connsiteX2" fmla="*/ 1384563 w 1427613"/>
                  <a:gd name="connsiteY2" fmla="*/ 2407018 h 3178931"/>
                  <a:gd name="connsiteX0" fmla="*/ 278777 w 1427613"/>
                  <a:gd name="connsiteY0" fmla="*/ 2978518 h 2978518"/>
                  <a:gd name="connsiteX1" fmla="*/ 1384563 w 1427613"/>
                  <a:gd name="connsiteY1" fmla="*/ 2407018 h 297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27613" h="2978518">
                    <a:moveTo>
                      <a:pt x="278777" y="2978518"/>
                    </a:moveTo>
                    <a:cubicBezTo>
                      <a:pt x="-838528" y="-270263"/>
                      <a:pt x="1790668" y="-1421729"/>
                      <a:pt x="1384563" y="2407018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9B6E4D8D-EE1E-4FF2-A550-8870F3F18650}"/>
                  </a:ext>
                </a:extLst>
              </p:cNvPr>
              <p:cNvSpPr/>
              <p:nvPr/>
            </p:nvSpPr>
            <p:spPr>
              <a:xfrm>
                <a:off x="5223639" y="1264359"/>
                <a:ext cx="819736" cy="1852986"/>
              </a:xfrm>
              <a:custGeom>
                <a:avLst/>
                <a:gdLst>
                  <a:gd name="connsiteX0" fmla="*/ 421408 w 819736"/>
                  <a:gd name="connsiteY0" fmla="*/ 56 h 1852986"/>
                  <a:gd name="connsiteX1" fmla="*/ 819736 w 819736"/>
                  <a:gd name="connsiteY1" fmla="*/ 1457542 h 1852986"/>
                  <a:gd name="connsiteX2" fmla="*/ 819247 w 819736"/>
                  <a:gd name="connsiteY2" fmla="*/ 1498700 h 1852986"/>
                  <a:gd name="connsiteX3" fmla="*/ 715316 w 819736"/>
                  <a:gd name="connsiteY3" fmla="*/ 1535142 h 1852986"/>
                  <a:gd name="connsiteX4" fmla="*/ 247921 w 819736"/>
                  <a:gd name="connsiteY4" fmla="*/ 1778563 h 1852986"/>
                  <a:gd name="connsiteX5" fmla="*/ 141338 w 819736"/>
                  <a:gd name="connsiteY5" fmla="*/ 1852986 h 1852986"/>
                  <a:gd name="connsiteX6" fmla="*/ 136781 w 819736"/>
                  <a:gd name="connsiteY6" fmla="*/ 1840695 h 1852986"/>
                  <a:gd name="connsiteX7" fmla="*/ 421408 w 819736"/>
                  <a:gd name="connsiteY7" fmla="*/ 56 h 1852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9736" h="1852986">
                    <a:moveTo>
                      <a:pt x="421408" y="56"/>
                    </a:moveTo>
                    <a:cubicBezTo>
                      <a:pt x="620705" y="5532"/>
                      <a:pt x="816368" y="409754"/>
                      <a:pt x="819736" y="1457542"/>
                    </a:cubicBezTo>
                    <a:lnTo>
                      <a:pt x="819247" y="1498700"/>
                    </a:lnTo>
                    <a:lnTo>
                      <a:pt x="715316" y="1535142"/>
                    </a:lnTo>
                    <a:cubicBezTo>
                      <a:pt x="563933" y="1593140"/>
                      <a:pt x="407837" y="1672841"/>
                      <a:pt x="247921" y="1778563"/>
                    </a:cubicBezTo>
                    <a:lnTo>
                      <a:pt x="141338" y="1852986"/>
                    </a:lnTo>
                    <a:lnTo>
                      <a:pt x="136781" y="1840695"/>
                    </a:lnTo>
                    <a:cubicBezTo>
                      <a:pt x="-184658" y="880811"/>
                      <a:pt x="122463" y="-8157"/>
                      <a:pt x="421408" y="5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05EB77C-D31E-439F-80B7-E4F59C111F94}"/>
                </a:ext>
              </a:extLst>
            </p:cNvPr>
            <p:cNvGrpSpPr/>
            <p:nvPr/>
          </p:nvGrpSpPr>
          <p:grpSpPr>
            <a:xfrm>
              <a:off x="5629797" y="2122754"/>
              <a:ext cx="366961" cy="323876"/>
              <a:chOff x="6950355" y="4517510"/>
              <a:chExt cx="766485" cy="676491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CC067216-C452-4421-9B4C-9040D8F81572}"/>
                  </a:ext>
                </a:extLst>
              </p:cNvPr>
              <p:cNvSpPr/>
              <p:nvPr/>
            </p:nvSpPr>
            <p:spPr>
              <a:xfrm rot="2411569">
                <a:off x="6950355" y="4517510"/>
                <a:ext cx="766485" cy="676491"/>
              </a:xfrm>
              <a:prstGeom prst="ellipse">
                <a:avLst/>
              </a:prstGeom>
              <a:solidFill>
                <a:schemeClr val="tx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294FDB6-7CD1-48AF-9944-BA6F4A7477FA}"/>
                  </a:ext>
                </a:extLst>
              </p:cNvPr>
              <p:cNvSpPr/>
              <p:nvPr/>
            </p:nvSpPr>
            <p:spPr>
              <a:xfrm>
                <a:off x="6995411" y="4684523"/>
                <a:ext cx="203200" cy="301813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DB92C26F-C3A2-447A-94F6-76B866F0FBC4}"/>
                  </a:ext>
                </a:extLst>
              </p:cNvPr>
              <p:cNvSpPr/>
              <p:nvPr/>
            </p:nvSpPr>
            <p:spPr>
              <a:xfrm rot="2828134">
                <a:off x="7109337" y="4548662"/>
                <a:ext cx="85355" cy="12285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8D40AB7-8FC8-4B1B-8FA1-2FF4AA232174}"/>
                </a:ext>
              </a:extLst>
            </p:cNvPr>
            <p:cNvGrpSpPr/>
            <p:nvPr/>
          </p:nvGrpSpPr>
          <p:grpSpPr>
            <a:xfrm>
              <a:off x="5248129" y="2531292"/>
              <a:ext cx="442761" cy="241637"/>
              <a:chOff x="6153150" y="5370838"/>
              <a:chExt cx="924811" cy="504717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5B26223-CEB6-4777-8FE8-2741E8BBB5A4}"/>
                  </a:ext>
                </a:extLst>
              </p:cNvPr>
              <p:cNvSpPr/>
              <p:nvPr/>
            </p:nvSpPr>
            <p:spPr>
              <a:xfrm>
                <a:off x="6153150" y="5645151"/>
                <a:ext cx="460375" cy="230404"/>
              </a:xfrm>
              <a:custGeom>
                <a:avLst/>
                <a:gdLst>
                  <a:gd name="connsiteX0" fmla="*/ 460375 w 460375"/>
                  <a:gd name="connsiteY0" fmla="*/ 0 h 47625"/>
                  <a:gd name="connsiteX1" fmla="*/ 0 w 460375"/>
                  <a:gd name="connsiteY1" fmla="*/ 47625 h 47625"/>
                  <a:gd name="connsiteX2" fmla="*/ 0 w 460375"/>
                  <a:gd name="connsiteY2" fmla="*/ 47625 h 47625"/>
                  <a:gd name="connsiteX0" fmla="*/ 460375 w 460375"/>
                  <a:gd name="connsiteY0" fmla="*/ 0 h 198755"/>
                  <a:gd name="connsiteX1" fmla="*/ 0 w 460375"/>
                  <a:gd name="connsiteY1" fmla="*/ 47625 h 198755"/>
                  <a:gd name="connsiteX2" fmla="*/ 0 w 460375"/>
                  <a:gd name="connsiteY2" fmla="*/ 47625 h 198755"/>
                  <a:gd name="connsiteX0" fmla="*/ 460375 w 460375"/>
                  <a:gd name="connsiteY0" fmla="*/ 0 h 230404"/>
                  <a:gd name="connsiteX1" fmla="*/ 0 w 460375"/>
                  <a:gd name="connsiteY1" fmla="*/ 47625 h 230404"/>
                  <a:gd name="connsiteX2" fmla="*/ 0 w 460375"/>
                  <a:gd name="connsiteY2" fmla="*/ 47625 h 230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375" h="230404">
                    <a:moveTo>
                      <a:pt x="460375" y="0"/>
                    </a:moveTo>
                    <a:cubicBezTo>
                      <a:pt x="459317" y="152400"/>
                      <a:pt x="105833" y="406400"/>
                      <a:pt x="0" y="47625"/>
                    </a:cubicBezTo>
                    <a:lnTo>
                      <a:pt x="0" y="4762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36F6F93-24AD-4685-85F9-2CF325BA7A65}"/>
                  </a:ext>
                </a:extLst>
              </p:cNvPr>
              <p:cNvSpPr/>
              <p:nvPr/>
            </p:nvSpPr>
            <p:spPr>
              <a:xfrm flipH="1">
                <a:off x="6617586" y="5643781"/>
                <a:ext cx="460375" cy="230404"/>
              </a:xfrm>
              <a:custGeom>
                <a:avLst/>
                <a:gdLst>
                  <a:gd name="connsiteX0" fmla="*/ 460375 w 460375"/>
                  <a:gd name="connsiteY0" fmla="*/ 0 h 47625"/>
                  <a:gd name="connsiteX1" fmla="*/ 0 w 460375"/>
                  <a:gd name="connsiteY1" fmla="*/ 47625 h 47625"/>
                  <a:gd name="connsiteX2" fmla="*/ 0 w 460375"/>
                  <a:gd name="connsiteY2" fmla="*/ 47625 h 47625"/>
                  <a:gd name="connsiteX0" fmla="*/ 460375 w 460375"/>
                  <a:gd name="connsiteY0" fmla="*/ 0 h 198755"/>
                  <a:gd name="connsiteX1" fmla="*/ 0 w 460375"/>
                  <a:gd name="connsiteY1" fmla="*/ 47625 h 198755"/>
                  <a:gd name="connsiteX2" fmla="*/ 0 w 460375"/>
                  <a:gd name="connsiteY2" fmla="*/ 47625 h 198755"/>
                  <a:gd name="connsiteX0" fmla="*/ 460375 w 460375"/>
                  <a:gd name="connsiteY0" fmla="*/ 0 h 230404"/>
                  <a:gd name="connsiteX1" fmla="*/ 0 w 460375"/>
                  <a:gd name="connsiteY1" fmla="*/ 47625 h 230404"/>
                  <a:gd name="connsiteX2" fmla="*/ 0 w 460375"/>
                  <a:gd name="connsiteY2" fmla="*/ 47625 h 230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375" h="230404">
                    <a:moveTo>
                      <a:pt x="460375" y="0"/>
                    </a:moveTo>
                    <a:cubicBezTo>
                      <a:pt x="459317" y="152400"/>
                      <a:pt x="105833" y="406400"/>
                      <a:pt x="0" y="47625"/>
                    </a:cubicBezTo>
                    <a:lnTo>
                      <a:pt x="0" y="47625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126">
                <a:extLst>
                  <a:ext uri="{FF2B5EF4-FFF2-40B4-BE49-F238E27FC236}">
                    <a16:creationId xmlns:a16="http://schemas.microsoft.com/office/drawing/2014/main" id="{A4C767A3-BE16-4821-B1DA-DEEB2607C3AA}"/>
                  </a:ext>
                </a:extLst>
              </p:cNvPr>
              <p:cNvSpPr/>
              <p:nvPr/>
            </p:nvSpPr>
            <p:spPr>
              <a:xfrm>
                <a:off x="6406608" y="5370838"/>
                <a:ext cx="413834" cy="296557"/>
              </a:xfrm>
              <a:custGeom>
                <a:avLst/>
                <a:gdLst>
                  <a:gd name="connsiteX0" fmla="*/ 0 w 457200"/>
                  <a:gd name="connsiteY0" fmla="*/ 265113 h 530225"/>
                  <a:gd name="connsiteX1" fmla="*/ 228600 w 457200"/>
                  <a:gd name="connsiteY1" fmla="*/ 0 h 530225"/>
                  <a:gd name="connsiteX2" fmla="*/ 457200 w 457200"/>
                  <a:gd name="connsiteY2" fmla="*/ 265113 h 530225"/>
                  <a:gd name="connsiteX3" fmla="*/ 228600 w 457200"/>
                  <a:gd name="connsiteY3" fmla="*/ 530226 h 530225"/>
                  <a:gd name="connsiteX4" fmla="*/ 0 w 457200"/>
                  <a:gd name="connsiteY4" fmla="*/ 265113 h 530225"/>
                  <a:gd name="connsiteX0" fmla="*/ 0 w 463554"/>
                  <a:gd name="connsiteY0" fmla="*/ 33140 h 298253"/>
                  <a:gd name="connsiteX1" fmla="*/ 457200 w 463554"/>
                  <a:gd name="connsiteY1" fmla="*/ 33140 h 298253"/>
                  <a:gd name="connsiteX2" fmla="*/ 228600 w 463554"/>
                  <a:gd name="connsiteY2" fmla="*/ 298253 h 298253"/>
                  <a:gd name="connsiteX3" fmla="*/ 0 w 463554"/>
                  <a:gd name="connsiteY3" fmla="*/ 33140 h 298253"/>
                  <a:gd name="connsiteX0" fmla="*/ 0 w 433505"/>
                  <a:gd name="connsiteY0" fmla="*/ 48443 h 288288"/>
                  <a:gd name="connsiteX1" fmla="*/ 428625 w 433505"/>
                  <a:gd name="connsiteY1" fmla="*/ 23043 h 288288"/>
                  <a:gd name="connsiteX2" fmla="*/ 200025 w 433505"/>
                  <a:gd name="connsiteY2" fmla="*/ 288156 h 288288"/>
                  <a:gd name="connsiteX3" fmla="*/ 0 w 433505"/>
                  <a:gd name="connsiteY3" fmla="*/ 48443 h 288288"/>
                  <a:gd name="connsiteX0" fmla="*/ 4489 w 413102"/>
                  <a:gd name="connsiteY0" fmla="*/ 24822 h 264553"/>
                  <a:gd name="connsiteX1" fmla="*/ 407714 w 413102"/>
                  <a:gd name="connsiteY1" fmla="*/ 37522 h 264553"/>
                  <a:gd name="connsiteX2" fmla="*/ 204514 w 413102"/>
                  <a:gd name="connsiteY2" fmla="*/ 264535 h 264553"/>
                  <a:gd name="connsiteX3" fmla="*/ 4489 w 413102"/>
                  <a:gd name="connsiteY3" fmla="*/ 24822 h 264553"/>
                  <a:gd name="connsiteX0" fmla="*/ 4489 w 413102"/>
                  <a:gd name="connsiteY0" fmla="*/ 49421 h 289152"/>
                  <a:gd name="connsiteX1" fmla="*/ 407714 w 413102"/>
                  <a:gd name="connsiteY1" fmla="*/ 62121 h 289152"/>
                  <a:gd name="connsiteX2" fmla="*/ 204514 w 413102"/>
                  <a:gd name="connsiteY2" fmla="*/ 289134 h 289152"/>
                  <a:gd name="connsiteX3" fmla="*/ 4489 w 413102"/>
                  <a:gd name="connsiteY3" fmla="*/ 49421 h 289152"/>
                  <a:gd name="connsiteX0" fmla="*/ 5221 w 413834"/>
                  <a:gd name="connsiteY0" fmla="*/ 56826 h 296557"/>
                  <a:gd name="connsiteX1" fmla="*/ 408446 w 413834"/>
                  <a:gd name="connsiteY1" fmla="*/ 69526 h 296557"/>
                  <a:gd name="connsiteX2" fmla="*/ 205246 w 413834"/>
                  <a:gd name="connsiteY2" fmla="*/ 296539 h 296557"/>
                  <a:gd name="connsiteX3" fmla="*/ 5221 w 413834"/>
                  <a:gd name="connsiteY3" fmla="*/ 56826 h 296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3834" h="296557">
                    <a:moveTo>
                      <a:pt x="5221" y="56826"/>
                    </a:moveTo>
                    <a:cubicBezTo>
                      <a:pt x="42263" y="-3234"/>
                      <a:pt x="351296" y="-38160"/>
                      <a:pt x="408446" y="69526"/>
                    </a:cubicBezTo>
                    <a:cubicBezTo>
                      <a:pt x="446546" y="113712"/>
                      <a:pt x="272450" y="298656"/>
                      <a:pt x="205246" y="296539"/>
                    </a:cubicBezTo>
                    <a:cubicBezTo>
                      <a:pt x="138042" y="294422"/>
                      <a:pt x="-31821" y="116886"/>
                      <a:pt x="5221" y="5682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D205CDF-C298-4F4E-B5F2-9FE457ABE2F7}"/>
                </a:ext>
              </a:extLst>
            </p:cNvPr>
            <p:cNvGrpSpPr/>
            <p:nvPr/>
          </p:nvGrpSpPr>
          <p:grpSpPr>
            <a:xfrm flipH="1">
              <a:off x="4982554" y="2122753"/>
              <a:ext cx="366961" cy="323876"/>
              <a:chOff x="6950355" y="4517510"/>
              <a:chExt cx="766485" cy="676491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272091CA-5918-4BF6-8D64-8BE82271DC6F}"/>
                  </a:ext>
                </a:extLst>
              </p:cNvPr>
              <p:cNvSpPr/>
              <p:nvPr/>
            </p:nvSpPr>
            <p:spPr>
              <a:xfrm rot="2411569">
                <a:off x="6950355" y="4517510"/>
                <a:ext cx="766485" cy="676491"/>
              </a:xfrm>
              <a:prstGeom prst="ellipse">
                <a:avLst/>
              </a:prstGeom>
              <a:solidFill>
                <a:schemeClr val="tx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4E5D44CB-7AF3-4F48-9D9A-B2D3D6F7971C}"/>
                  </a:ext>
                </a:extLst>
              </p:cNvPr>
              <p:cNvSpPr/>
              <p:nvPr/>
            </p:nvSpPr>
            <p:spPr>
              <a:xfrm>
                <a:off x="6995411" y="4684523"/>
                <a:ext cx="203200" cy="301813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A1F90FC7-5A12-4707-B63C-7A91208497FC}"/>
                  </a:ext>
                </a:extLst>
              </p:cNvPr>
              <p:cNvSpPr/>
              <p:nvPr/>
            </p:nvSpPr>
            <p:spPr>
              <a:xfrm rot="2828134">
                <a:off x="7109337" y="4548662"/>
                <a:ext cx="85355" cy="12285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D6ED6F8-CB7E-446D-9AC7-E27B11B135C6}"/>
                </a:ext>
              </a:extLst>
            </p:cNvPr>
            <p:cNvGrpSpPr/>
            <p:nvPr/>
          </p:nvGrpSpPr>
          <p:grpSpPr>
            <a:xfrm flipH="1">
              <a:off x="5645949" y="114484"/>
              <a:ext cx="683481" cy="1425990"/>
              <a:chOff x="4890124" y="326268"/>
              <a:chExt cx="1427613" cy="2978518"/>
            </a:xfrm>
          </p:grpSpPr>
          <p:sp>
            <p:nvSpPr>
              <p:cNvPr id="26" name="Rectangle 116">
                <a:extLst>
                  <a:ext uri="{FF2B5EF4-FFF2-40B4-BE49-F238E27FC236}">
                    <a16:creationId xmlns:a16="http://schemas.microsoft.com/office/drawing/2014/main" id="{B938C9D4-8C4C-48C3-940D-9B9A966F4AC0}"/>
                  </a:ext>
                </a:extLst>
              </p:cNvPr>
              <p:cNvSpPr/>
              <p:nvPr/>
            </p:nvSpPr>
            <p:spPr>
              <a:xfrm>
                <a:off x="4890124" y="326268"/>
                <a:ext cx="1427613" cy="2978518"/>
              </a:xfrm>
              <a:custGeom>
                <a:avLst/>
                <a:gdLst>
                  <a:gd name="connsiteX0" fmla="*/ 0 w 1245486"/>
                  <a:gd name="connsiteY0" fmla="*/ 0 h 860813"/>
                  <a:gd name="connsiteX1" fmla="*/ 1245486 w 1245486"/>
                  <a:gd name="connsiteY1" fmla="*/ 0 h 860813"/>
                  <a:gd name="connsiteX2" fmla="*/ 1245486 w 1245486"/>
                  <a:gd name="connsiteY2" fmla="*/ 860813 h 860813"/>
                  <a:gd name="connsiteX3" fmla="*/ 0 w 1245486"/>
                  <a:gd name="connsiteY3" fmla="*/ 860813 h 860813"/>
                  <a:gd name="connsiteX4" fmla="*/ 0 w 1245486"/>
                  <a:gd name="connsiteY4" fmla="*/ 0 h 860813"/>
                  <a:gd name="connsiteX0" fmla="*/ 0 w 1601086"/>
                  <a:gd name="connsiteY0" fmla="*/ 25400 h 860813"/>
                  <a:gd name="connsiteX1" fmla="*/ 1601086 w 1601086"/>
                  <a:gd name="connsiteY1" fmla="*/ 0 h 860813"/>
                  <a:gd name="connsiteX2" fmla="*/ 1601086 w 1601086"/>
                  <a:gd name="connsiteY2" fmla="*/ 860813 h 860813"/>
                  <a:gd name="connsiteX3" fmla="*/ 355600 w 1601086"/>
                  <a:gd name="connsiteY3" fmla="*/ 860813 h 860813"/>
                  <a:gd name="connsiteX4" fmla="*/ 0 w 1601086"/>
                  <a:gd name="connsiteY4" fmla="*/ 25400 h 860813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1607273 w 1607273"/>
                  <a:gd name="connsiteY2" fmla="*/ 1600266 h 1600266"/>
                  <a:gd name="connsiteX3" fmla="*/ 361787 w 1607273"/>
                  <a:gd name="connsiteY3" fmla="*/ 1600266 h 1600266"/>
                  <a:gd name="connsiteX4" fmla="*/ 6187 w 1607273"/>
                  <a:gd name="connsiteY4" fmla="*/ 764853 h 1600266"/>
                  <a:gd name="connsiteX0" fmla="*/ 6187 w 1607273"/>
                  <a:gd name="connsiteY0" fmla="*/ 764853 h 1600266"/>
                  <a:gd name="connsiteX1" fmla="*/ 1607273 w 1607273"/>
                  <a:gd name="connsiteY1" fmla="*/ 739453 h 1600266"/>
                  <a:gd name="connsiteX2" fmla="*/ 361787 w 1607273"/>
                  <a:gd name="connsiteY2" fmla="*/ 1600266 h 1600266"/>
                  <a:gd name="connsiteX3" fmla="*/ 6187 w 1607273"/>
                  <a:gd name="connsiteY3" fmla="*/ 764853 h 1600266"/>
                  <a:gd name="connsiteX0" fmla="*/ 6187 w 1607273"/>
                  <a:gd name="connsiteY0" fmla="*/ 764853 h 965266"/>
                  <a:gd name="connsiteX1" fmla="*/ 1607273 w 1607273"/>
                  <a:gd name="connsiteY1" fmla="*/ 739453 h 965266"/>
                  <a:gd name="connsiteX2" fmla="*/ 234787 w 1607273"/>
                  <a:gd name="connsiteY2" fmla="*/ 965266 h 965266"/>
                  <a:gd name="connsiteX3" fmla="*/ 6187 w 1607273"/>
                  <a:gd name="connsiteY3" fmla="*/ 764853 h 965266"/>
                  <a:gd name="connsiteX0" fmla="*/ 10207 w 1115993"/>
                  <a:gd name="connsiteY0" fmla="*/ 940283 h 1140696"/>
                  <a:gd name="connsiteX1" fmla="*/ 1115993 w 1115993"/>
                  <a:gd name="connsiteY1" fmla="*/ 368783 h 1140696"/>
                  <a:gd name="connsiteX2" fmla="*/ 238807 w 1115993"/>
                  <a:gd name="connsiteY2" fmla="*/ 1140696 h 1140696"/>
                  <a:gd name="connsiteX3" fmla="*/ 10207 w 1115993"/>
                  <a:gd name="connsiteY3" fmla="*/ 940283 h 1140696"/>
                  <a:gd name="connsiteX0" fmla="*/ 5218 w 1131006"/>
                  <a:gd name="connsiteY0" fmla="*/ 2339370 h 2539783"/>
                  <a:gd name="connsiteX1" fmla="*/ 1111004 w 1131006"/>
                  <a:gd name="connsiteY1" fmla="*/ 1767870 h 2539783"/>
                  <a:gd name="connsiteX2" fmla="*/ 233818 w 1131006"/>
                  <a:gd name="connsiteY2" fmla="*/ 2539783 h 2539783"/>
                  <a:gd name="connsiteX3" fmla="*/ 5218 w 1131006"/>
                  <a:gd name="connsiteY3" fmla="*/ 2339370 h 2539783"/>
                  <a:gd name="connsiteX0" fmla="*/ 295472 w 1413384"/>
                  <a:gd name="connsiteY0" fmla="*/ 2805670 h 3006083"/>
                  <a:gd name="connsiteX1" fmla="*/ 1401258 w 1413384"/>
                  <a:gd name="connsiteY1" fmla="*/ 2234170 h 3006083"/>
                  <a:gd name="connsiteX2" fmla="*/ 524072 w 1413384"/>
                  <a:gd name="connsiteY2" fmla="*/ 3006083 h 3006083"/>
                  <a:gd name="connsiteX3" fmla="*/ 295472 w 1413384"/>
                  <a:gd name="connsiteY3" fmla="*/ 2805670 h 3006083"/>
                  <a:gd name="connsiteX0" fmla="*/ 278777 w 1427613"/>
                  <a:gd name="connsiteY0" fmla="*/ 2978518 h 3178931"/>
                  <a:gd name="connsiteX1" fmla="*/ 1384563 w 1427613"/>
                  <a:gd name="connsiteY1" fmla="*/ 2407018 h 3178931"/>
                  <a:gd name="connsiteX2" fmla="*/ 507377 w 1427613"/>
                  <a:gd name="connsiteY2" fmla="*/ 3178931 h 3178931"/>
                  <a:gd name="connsiteX3" fmla="*/ 278777 w 1427613"/>
                  <a:gd name="connsiteY3" fmla="*/ 2978518 h 3178931"/>
                  <a:gd name="connsiteX0" fmla="*/ 278777 w 1518986"/>
                  <a:gd name="connsiteY0" fmla="*/ 2978518 h 3178931"/>
                  <a:gd name="connsiteX1" fmla="*/ 1384563 w 1518986"/>
                  <a:gd name="connsiteY1" fmla="*/ 2407018 h 3178931"/>
                  <a:gd name="connsiteX2" fmla="*/ 1510677 w 1518986"/>
                  <a:gd name="connsiteY2" fmla="*/ 3070074 h 3178931"/>
                  <a:gd name="connsiteX3" fmla="*/ 507377 w 1518986"/>
                  <a:gd name="connsiteY3" fmla="*/ 3178931 h 3178931"/>
                  <a:gd name="connsiteX4" fmla="*/ 278777 w 1518986"/>
                  <a:gd name="connsiteY4" fmla="*/ 2978518 h 3178931"/>
                  <a:gd name="connsiteX0" fmla="*/ 278777 w 1449508"/>
                  <a:gd name="connsiteY0" fmla="*/ 2978518 h 3178931"/>
                  <a:gd name="connsiteX1" fmla="*/ 1384563 w 1449508"/>
                  <a:gd name="connsiteY1" fmla="*/ 2407018 h 3178931"/>
                  <a:gd name="connsiteX2" fmla="*/ 1438106 w 1449508"/>
                  <a:gd name="connsiteY2" fmla="*/ 2939446 h 3178931"/>
                  <a:gd name="connsiteX3" fmla="*/ 507377 w 1449508"/>
                  <a:gd name="connsiteY3" fmla="*/ 3178931 h 3178931"/>
                  <a:gd name="connsiteX4" fmla="*/ 278777 w 1449508"/>
                  <a:gd name="connsiteY4" fmla="*/ 2978518 h 3178931"/>
                  <a:gd name="connsiteX0" fmla="*/ 507377 w 1449508"/>
                  <a:gd name="connsiteY0" fmla="*/ 3178931 h 3270371"/>
                  <a:gd name="connsiteX1" fmla="*/ 278777 w 1449508"/>
                  <a:gd name="connsiteY1" fmla="*/ 2978518 h 3270371"/>
                  <a:gd name="connsiteX2" fmla="*/ 1384563 w 1449508"/>
                  <a:gd name="connsiteY2" fmla="*/ 2407018 h 3270371"/>
                  <a:gd name="connsiteX3" fmla="*/ 1438106 w 1449508"/>
                  <a:gd name="connsiteY3" fmla="*/ 2939446 h 3270371"/>
                  <a:gd name="connsiteX4" fmla="*/ 598817 w 1449508"/>
                  <a:gd name="connsiteY4" fmla="*/ 3270371 h 3270371"/>
                  <a:gd name="connsiteX0" fmla="*/ 278777 w 1449508"/>
                  <a:gd name="connsiteY0" fmla="*/ 2978518 h 3270371"/>
                  <a:gd name="connsiteX1" fmla="*/ 1384563 w 1449508"/>
                  <a:gd name="connsiteY1" fmla="*/ 2407018 h 3270371"/>
                  <a:gd name="connsiteX2" fmla="*/ 1438106 w 1449508"/>
                  <a:gd name="connsiteY2" fmla="*/ 2939446 h 3270371"/>
                  <a:gd name="connsiteX3" fmla="*/ 598817 w 1449508"/>
                  <a:gd name="connsiteY3" fmla="*/ 3270371 h 3270371"/>
                  <a:gd name="connsiteX0" fmla="*/ 278777 w 1449508"/>
                  <a:gd name="connsiteY0" fmla="*/ 2978518 h 2978518"/>
                  <a:gd name="connsiteX1" fmla="*/ 1384563 w 1449508"/>
                  <a:gd name="connsiteY1" fmla="*/ 2407018 h 2978518"/>
                  <a:gd name="connsiteX2" fmla="*/ 1438106 w 1449508"/>
                  <a:gd name="connsiteY2" fmla="*/ 2939446 h 2978518"/>
                  <a:gd name="connsiteX0" fmla="*/ 278777 w 1427613"/>
                  <a:gd name="connsiteY0" fmla="*/ 2978518 h 2978518"/>
                  <a:gd name="connsiteX1" fmla="*/ 1384563 w 1427613"/>
                  <a:gd name="connsiteY1" fmla="*/ 2407018 h 297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27613" h="2978518">
                    <a:moveTo>
                      <a:pt x="278777" y="2978518"/>
                    </a:moveTo>
                    <a:cubicBezTo>
                      <a:pt x="-838528" y="-270263"/>
                      <a:pt x="1790668" y="-1421729"/>
                      <a:pt x="1384563" y="2407018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CF30187E-609F-4014-B784-F580E5E6707F}"/>
                  </a:ext>
                </a:extLst>
              </p:cNvPr>
              <p:cNvSpPr/>
              <p:nvPr/>
            </p:nvSpPr>
            <p:spPr>
              <a:xfrm>
                <a:off x="5223639" y="1264359"/>
                <a:ext cx="819736" cy="1852986"/>
              </a:xfrm>
              <a:custGeom>
                <a:avLst/>
                <a:gdLst>
                  <a:gd name="connsiteX0" fmla="*/ 421408 w 819736"/>
                  <a:gd name="connsiteY0" fmla="*/ 56 h 1852986"/>
                  <a:gd name="connsiteX1" fmla="*/ 819736 w 819736"/>
                  <a:gd name="connsiteY1" fmla="*/ 1457542 h 1852986"/>
                  <a:gd name="connsiteX2" fmla="*/ 819247 w 819736"/>
                  <a:gd name="connsiteY2" fmla="*/ 1498700 h 1852986"/>
                  <a:gd name="connsiteX3" fmla="*/ 715316 w 819736"/>
                  <a:gd name="connsiteY3" fmla="*/ 1535142 h 1852986"/>
                  <a:gd name="connsiteX4" fmla="*/ 247921 w 819736"/>
                  <a:gd name="connsiteY4" fmla="*/ 1778563 h 1852986"/>
                  <a:gd name="connsiteX5" fmla="*/ 141338 w 819736"/>
                  <a:gd name="connsiteY5" fmla="*/ 1852986 h 1852986"/>
                  <a:gd name="connsiteX6" fmla="*/ 136781 w 819736"/>
                  <a:gd name="connsiteY6" fmla="*/ 1840695 h 1852986"/>
                  <a:gd name="connsiteX7" fmla="*/ 421408 w 819736"/>
                  <a:gd name="connsiteY7" fmla="*/ 56 h 1852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9736" h="1852986">
                    <a:moveTo>
                      <a:pt x="421408" y="56"/>
                    </a:moveTo>
                    <a:cubicBezTo>
                      <a:pt x="620705" y="5532"/>
                      <a:pt x="816368" y="409754"/>
                      <a:pt x="819736" y="1457542"/>
                    </a:cubicBezTo>
                    <a:lnTo>
                      <a:pt x="819247" y="1498700"/>
                    </a:lnTo>
                    <a:lnTo>
                      <a:pt x="715316" y="1535142"/>
                    </a:lnTo>
                    <a:cubicBezTo>
                      <a:pt x="563933" y="1593140"/>
                      <a:pt x="407837" y="1672841"/>
                      <a:pt x="247921" y="1778563"/>
                    </a:cubicBezTo>
                    <a:lnTo>
                      <a:pt x="141338" y="1852986"/>
                    </a:lnTo>
                    <a:lnTo>
                      <a:pt x="136781" y="1840695"/>
                    </a:lnTo>
                    <a:cubicBezTo>
                      <a:pt x="-184658" y="880811"/>
                      <a:pt x="122463" y="-8157"/>
                      <a:pt x="421408" y="5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Arc 24">
              <a:extLst>
                <a:ext uri="{FF2B5EF4-FFF2-40B4-BE49-F238E27FC236}">
                  <a16:creationId xmlns:a16="http://schemas.microsoft.com/office/drawing/2014/main" id="{8F67CA31-464D-4B46-A88C-BD02A0E40970}"/>
                </a:ext>
              </a:extLst>
            </p:cNvPr>
            <p:cNvSpPr/>
            <p:nvPr/>
          </p:nvSpPr>
          <p:spPr>
            <a:xfrm rot="15869305" flipH="1">
              <a:off x="5674824" y="2590990"/>
              <a:ext cx="117699" cy="117699"/>
            </a:xfrm>
            <a:prstGeom prst="arc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pic>
        <p:nvPicPr>
          <p:cNvPr id="43" name="ttsMP3.com_VoiceText_2025-4-9_0-0-14">
            <a:hlinkClick r:id="" action="ppaction://media"/>
            <a:extLst>
              <a:ext uri="{FF2B5EF4-FFF2-40B4-BE49-F238E27FC236}">
                <a16:creationId xmlns:a16="http://schemas.microsoft.com/office/drawing/2014/main" id="{9B5A3DD3-274E-4DA1-9974-58868C050F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04922" y="998842"/>
            <a:ext cx="609600" cy="609600"/>
          </a:xfrm>
          <a:prstGeom prst="rect">
            <a:avLst/>
          </a:prstGeom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2675A8C6-BD30-41C8-9D7B-F9124ECD70FF}"/>
              </a:ext>
            </a:extLst>
          </p:cNvPr>
          <p:cNvSpPr/>
          <p:nvPr/>
        </p:nvSpPr>
        <p:spPr>
          <a:xfrm>
            <a:off x="9154881" y="232229"/>
            <a:ext cx="1973943" cy="120468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ln>
                  <a:solidFill>
                    <a:sysClr val="windowText" lastClr="000000"/>
                  </a:solidFill>
                </a:ln>
                <a:solidFill>
                  <a:schemeClr val="accent5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ff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EA4C126-1E89-45B7-9265-E5A14AC0F97F}"/>
              </a:ext>
            </a:extLst>
          </p:cNvPr>
          <p:cNvSpPr/>
          <p:nvPr/>
        </p:nvSpPr>
        <p:spPr>
          <a:xfrm>
            <a:off x="7460339" y="1833335"/>
            <a:ext cx="1973943" cy="120468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 err="1">
                <a:ln>
                  <a:solidFill>
                    <a:sysClr val="windowText" lastClr="000000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ll</a:t>
            </a:r>
            <a:endParaRPr lang="en-US" sz="8000" dirty="0">
              <a:ln>
                <a:solidFill>
                  <a:sysClr val="windowText" lastClr="000000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76A9612C-F821-462C-9468-67A6F73B8837}"/>
              </a:ext>
            </a:extLst>
          </p:cNvPr>
          <p:cNvSpPr/>
          <p:nvPr/>
        </p:nvSpPr>
        <p:spPr>
          <a:xfrm>
            <a:off x="9154882" y="3448954"/>
            <a:ext cx="1973943" cy="120468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 err="1">
                <a:ln>
                  <a:solidFill>
                    <a:sysClr val="windowText" lastClr="000000"/>
                  </a:solidFill>
                </a:ln>
                <a:solidFill>
                  <a:srgbClr val="FFFF47"/>
                </a:solidFill>
                <a:latin typeface="Arial Black" panose="020B0A04020102020204" pitchFamily="34" charset="0"/>
              </a:rPr>
              <a:t>nn</a:t>
            </a:r>
            <a:endParaRPr lang="en-US" sz="8000" dirty="0">
              <a:ln>
                <a:solidFill>
                  <a:sysClr val="windowText" lastClr="000000"/>
                </a:solidFill>
              </a:ln>
              <a:solidFill>
                <a:srgbClr val="FFFF47"/>
              </a:solidFill>
              <a:latin typeface="Arial Black" panose="020B0A04020102020204" pitchFamily="34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69C6A2B-6BB0-4818-B752-7DB3E71D212D}"/>
              </a:ext>
            </a:extLst>
          </p:cNvPr>
          <p:cNvSpPr/>
          <p:nvPr/>
        </p:nvSpPr>
        <p:spPr>
          <a:xfrm>
            <a:off x="4954818" y="1833335"/>
            <a:ext cx="1973943" cy="120468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dd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66D7BC16-FC0C-46EE-8E73-2B2611CC805C}"/>
              </a:ext>
            </a:extLst>
          </p:cNvPr>
          <p:cNvSpPr/>
          <p:nvPr/>
        </p:nvSpPr>
        <p:spPr>
          <a:xfrm>
            <a:off x="4994735" y="5035548"/>
            <a:ext cx="1973943" cy="120468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ln>
                  <a:solidFill>
                    <a:sysClr val="windowText" lastClr="000000"/>
                  </a:solidFill>
                </a:ln>
                <a:solidFill>
                  <a:schemeClr val="accent6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gg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405CE7A9-D292-42AD-BAD0-A2EE0D44D96D}"/>
              </a:ext>
            </a:extLst>
          </p:cNvPr>
          <p:cNvSpPr/>
          <p:nvPr/>
        </p:nvSpPr>
        <p:spPr>
          <a:xfrm>
            <a:off x="10022105" y="5035548"/>
            <a:ext cx="1973943" cy="120468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ln>
                  <a:solidFill>
                    <a:sysClr val="windowText" lastClr="000000"/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pp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7A75625-D45A-4791-B073-099C46D8C276}"/>
              </a:ext>
            </a:extLst>
          </p:cNvPr>
          <p:cNvSpPr/>
          <p:nvPr/>
        </p:nvSpPr>
        <p:spPr>
          <a:xfrm>
            <a:off x="7460339" y="5035548"/>
            <a:ext cx="1973943" cy="120468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 err="1">
                <a:ln>
                  <a:solidFill>
                    <a:sysClr val="windowText" lastClr="000000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tt</a:t>
            </a:r>
            <a:endParaRPr lang="en-US" sz="8000" dirty="0">
              <a:ln>
                <a:solidFill>
                  <a:sysClr val="windowText" lastClr="000000"/>
                </a:solidFill>
              </a:ln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DB31BA25-1DE9-440F-845F-E9D5F7BBAA4E}"/>
              </a:ext>
            </a:extLst>
          </p:cNvPr>
          <p:cNvSpPr/>
          <p:nvPr/>
        </p:nvSpPr>
        <p:spPr>
          <a:xfrm>
            <a:off x="6096000" y="3448954"/>
            <a:ext cx="1973943" cy="120468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 err="1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rr</a:t>
            </a:r>
            <a:endParaRPr lang="en-US" sz="8000" dirty="0">
              <a:ln>
                <a:solidFill>
                  <a:sysClr val="windowText" lastClr="000000"/>
                </a:solidFill>
              </a:ln>
              <a:solidFill>
                <a:schemeClr val="accent2">
                  <a:lumMod val="40000"/>
                  <a:lumOff val="6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698CB1A2-BECB-442E-87F3-DE80430E9AFC}"/>
              </a:ext>
            </a:extLst>
          </p:cNvPr>
          <p:cNvSpPr/>
          <p:nvPr/>
        </p:nvSpPr>
        <p:spPr>
          <a:xfrm>
            <a:off x="10022105" y="1833335"/>
            <a:ext cx="1973943" cy="120468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 err="1">
                <a:ln>
                  <a:solidFill>
                    <a:sysClr val="windowText" lastClr="000000"/>
                  </a:solidFill>
                </a:ln>
                <a:solidFill>
                  <a:srgbClr val="FF5757"/>
                </a:solidFill>
                <a:latin typeface="Arial Black" panose="020B0A04020102020204" pitchFamily="34" charset="0"/>
              </a:rPr>
              <a:t>zz</a:t>
            </a:r>
            <a:endParaRPr lang="en-US" sz="8000" dirty="0">
              <a:ln>
                <a:solidFill>
                  <a:sysClr val="windowText" lastClr="000000"/>
                </a:solidFill>
              </a:ln>
              <a:solidFill>
                <a:srgbClr val="FF5757"/>
              </a:solidFill>
              <a:latin typeface="Arial Black" panose="020B0A04020102020204" pitchFamily="34" charset="0"/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96A0D452-75AA-4FF9-B1B6-F9F99E6087F9}"/>
              </a:ext>
            </a:extLst>
          </p:cNvPr>
          <p:cNvSpPr/>
          <p:nvPr/>
        </p:nvSpPr>
        <p:spPr>
          <a:xfrm>
            <a:off x="6095999" y="246741"/>
            <a:ext cx="1973943" cy="120468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ln>
                  <a:solidFill>
                    <a:sysClr val="windowText" lastClr="000000"/>
                  </a:solidFill>
                </a:ln>
                <a:solidFill>
                  <a:srgbClr val="AE77D7"/>
                </a:solidFill>
                <a:latin typeface="Arial Black" panose="020B0A04020102020204" pitchFamily="34" charset="0"/>
              </a:rPr>
              <a:t>ss</a:t>
            </a:r>
          </a:p>
        </p:txBody>
      </p:sp>
    </p:spTree>
    <p:extLst>
      <p:ext uri="{BB962C8B-B14F-4D97-AF65-F5344CB8AC3E}">
        <p14:creationId xmlns:p14="http://schemas.microsoft.com/office/powerpoint/2010/main" val="2824258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16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316">
            <a:extLst>
              <a:ext uri="{FF2B5EF4-FFF2-40B4-BE49-F238E27FC236}">
                <a16:creationId xmlns:a16="http://schemas.microsoft.com/office/drawing/2014/main" id="{ED551F29-3932-48B5-971E-2FF679B8D8DC}"/>
              </a:ext>
            </a:extLst>
          </p:cNvPr>
          <p:cNvGrpSpPr/>
          <p:nvPr/>
        </p:nvGrpSpPr>
        <p:grpSpPr>
          <a:xfrm>
            <a:off x="454810" y="381000"/>
            <a:ext cx="11145001" cy="6114481"/>
            <a:chOff x="2007341" y="1645027"/>
            <a:chExt cx="7382669" cy="4050353"/>
          </a:xfrm>
        </p:grpSpPr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EADA85D3-07D6-4D7F-BF64-BC9293B4BF9E}"/>
                </a:ext>
              </a:extLst>
            </p:cNvPr>
            <p:cNvSpPr/>
            <p:nvPr/>
          </p:nvSpPr>
          <p:spPr>
            <a:xfrm>
              <a:off x="7221747" y="5146183"/>
              <a:ext cx="512315" cy="39045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2991DDB7-A3F3-4D1C-8E44-956DB014F6FD}"/>
                </a:ext>
              </a:extLst>
            </p:cNvPr>
            <p:cNvSpPr/>
            <p:nvPr/>
          </p:nvSpPr>
          <p:spPr>
            <a:xfrm>
              <a:off x="5110910" y="2395460"/>
              <a:ext cx="705994" cy="453245"/>
            </a:xfrm>
            <a:custGeom>
              <a:avLst/>
              <a:gdLst>
                <a:gd name="connsiteX0" fmla="*/ 0 w 475298"/>
                <a:gd name="connsiteY0" fmla="*/ 0 h 184795"/>
                <a:gd name="connsiteX1" fmla="*/ 475298 w 475298"/>
                <a:gd name="connsiteY1" fmla="*/ 0 h 184795"/>
                <a:gd name="connsiteX2" fmla="*/ 475298 w 475298"/>
                <a:gd name="connsiteY2" fmla="*/ 184795 h 184795"/>
                <a:gd name="connsiteX3" fmla="*/ 0 w 475298"/>
                <a:gd name="connsiteY3" fmla="*/ 184795 h 184795"/>
                <a:gd name="connsiteX4" fmla="*/ 0 w 475298"/>
                <a:gd name="connsiteY4" fmla="*/ 0 h 184795"/>
                <a:gd name="connsiteX0" fmla="*/ 0 w 475298"/>
                <a:gd name="connsiteY0" fmla="*/ 114300 h 299095"/>
                <a:gd name="connsiteX1" fmla="*/ 380048 w 475298"/>
                <a:gd name="connsiteY1" fmla="*/ 0 h 299095"/>
                <a:gd name="connsiteX2" fmla="*/ 475298 w 475298"/>
                <a:gd name="connsiteY2" fmla="*/ 299095 h 299095"/>
                <a:gd name="connsiteX3" fmla="*/ 0 w 475298"/>
                <a:gd name="connsiteY3" fmla="*/ 299095 h 299095"/>
                <a:gd name="connsiteX4" fmla="*/ 0 w 475298"/>
                <a:gd name="connsiteY4" fmla="*/ 114300 h 299095"/>
                <a:gd name="connsiteX0" fmla="*/ 19050 w 475298"/>
                <a:gd name="connsiteY0" fmla="*/ 0 h 308620"/>
                <a:gd name="connsiteX1" fmla="*/ 380048 w 475298"/>
                <a:gd name="connsiteY1" fmla="*/ 9525 h 308620"/>
                <a:gd name="connsiteX2" fmla="*/ 475298 w 475298"/>
                <a:gd name="connsiteY2" fmla="*/ 308620 h 308620"/>
                <a:gd name="connsiteX3" fmla="*/ 0 w 475298"/>
                <a:gd name="connsiteY3" fmla="*/ 308620 h 308620"/>
                <a:gd name="connsiteX4" fmla="*/ 19050 w 475298"/>
                <a:gd name="connsiteY4" fmla="*/ 0 h 308620"/>
                <a:gd name="connsiteX0" fmla="*/ 19050 w 475298"/>
                <a:gd name="connsiteY0" fmla="*/ 123851 h 432471"/>
                <a:gd name="connsiteX1" fmla="*/ 380048 w 475298"/>
                <a:gd name="connsiteY1" fmla="*/ 133376 h 432471"/>
                <a:gd name="connsiteX2" fmla="*/ 475298 w 475298"/>
                <a:gd name="connsiteY2" fmla="*/ 432471 h 432471"/>
                <a:gd name="connsiteX3" fmla="*/ 0 w 475298"/>
                <a:gd name="connsiteY3" fmla="*/ 432471 h 432471"/>
                <a:gd name="connsiteX4" fmla="*/ 19050 w 475298"/>
                <a:gd name="connsiteY4" fmla="*/ 123851 h 432471"/>
                <a:gd name="connsiteX0" fmla="*/ 19050 w 475298"/>
                <a:gd name="connsiteY0" fmla="*/ 144625 h 453245"/>
                <a:gd name="connsiteX1" fmla="*/ 380048 w 475298"/>
                <a:gd name="connsiteY1" fmla="*/ 154150 h 453245"/>
                <a:gd name="connsiteX2" fmla="*/ 475298 w 475298"/>
                <a:gd name="connsiteY2" fmla="*/ 453245 h 453245"/>
                <a:gd name="connsiteX3" fmla="*/ 0 w 475298"/>
                <a:gd name="connsiteY3" fmla="*/ 453245 h 453245"/>
                <a:gd name="connsiteX4" fmla="*/ 19050 w 475298"/>
                <a:gd name="connsiteY4" fmla="*/ 144625 h 453245"/>
                <a:gd name="connsiteX0" fmla="*/ 19050 w 529250"/>
                <a:gd name="connsiteY0" fmla="*/ 144625 h 453245"/>
                <a:gd name="connsiteX1" fmla="*/ 380048 w 529250"/>
                <a:gd name="connsiteY1" fmla="*/ 154150 h 453245"/>
                <a:gd name="connsiteX2" fmla="*/ 475298 w 529250"/>
                <a:gd name="connsiteY2" fmla="*/ 453245 h 453245"/>
                <a:gd name="connsiteX3" fmla="*/ 0 w 529250"/>
                <a:gd name="connsiteY3" fmla="*/ 453245 h 453245"/>
                <a:gd name="connsiteX4" fmla="*/ 19050 w 529250"/>
                <a:gd name="connsiteY4" fmla="*/ 144625 h 453245"/>
                <a:gd name="connsiteX0" fmla="*/ 19050 w 574122"/>
                <a:gd name="connsiteY0" fmla="*/ 144625 h 453245"/>
                <a:gd name="connsiteX1" fmla="*/ 380048 w 574122"/>
                <a:gd name="connsiteY1" fmla="*/ 154150 h 453245"/>
                <a:gd name="connsiteX2" fmla="*/ 475298 w 574122"/>
                <a:gd name="connsiteY2" fmla="*/ 453245 h 453245"/>
                <a:gd name="connsiteX3" fmla="*/ 0 w 574122"/>
                <a:gd name="connsiteY3" fmla="*/ 453245 h 453245"/>
                <a:gd name="connsiteX4" fmla="*/ 19050 w 574122"/>
                <a:gd name="connsiteY4" fmla="*/ 144625 h 453245"/>
                <a:gd name="connsiteX0" fmla="*/ 110202 w 665274"/>
                <a:gd name="connsiteY0" fmla="*/ 144625 h 453245"/>
                <a:gd name="connsiteX1" fmla="*/ 471200 w 665274"/>
                <a:gd name="connsiteY1" fmla="*/ 154150 h 453245"/>
                <a:gd name="connsiteX2" fmla="*/ 566450 w 665274"/>
                <a:gd name="connsiteY2" fmla="*/ 453245 h 453245"/>
                <a:gd name="connsiteX3" fmla="*/ 91152 w 665274"/>
                <a:gd name="connsiteY3" fmla="*/ 453245 h 453245"/>
                <a:gd name="connsiteX4" fmla="*/ 110202 w 665274"/>
                <a:gd name="connsiteY4" fmla="*/ 144625 h 453245"/>
                <a:gd name="connsiteX0" fmla="*/ 150922 w 705994"/>
                <a:gd name="connsiteY0" fmla="*/ 144625 h 453245"/>
                <a:gd name="connsiteX1" fmla="*/ 511920 w 705994"/>
                <a:gd name="connsiteY1" fmla="*/ 154150 h 453245"/>
                <a:gd name="connsiteX2" fmla="*/ 607170 w 705994"/>
                <a:gd name="connsiteY2" fmla="*/ 453245 h 453245"/>
                <a:gd name="connsiteX3" fmla="*/ 131872 w 705994"/>
                <a:gd name="connsiteY3" fmla="*/ 453245 h 453245"/>
                <a:gd name="connsiteX4" fmla="*/ 150922 w 705994"/>
                <a:gd name="connsiteY4" fmla="*/ 144625 h 45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994" h="453245">
                  <a:moveTo>
                    <a:pt x="150922" y="144625"/>
                  </a:moveTo>
                  <a:cubicBezTo>
                    <a:pt x="337930" y="-137950"/>
                    <a:pt x="486837" y="65250"/>
                    <a:pt x="511920" y="154150"/>
                  </a:cubicBezTo>
                  <a:cubicBezTo>
                    <a:pt x="800845" y="158598"/>
                    <a:pt x="708770" y="429747"/>
                    <a:pt x="607170" y="453245"/>
                  </a:cubicBezTo>
                  <a:lnTo>
                    <a:pt x="131872" y="453245"/>
                  </a:lnTo>
                  <a:cubicBezTo>
                    <a:pt x="-80853" y="378947"/>
                    <a:pt x="-7828" y="218923"/>
                    <a:pt x="150922" y="144625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09">
              <a:extLst>
                <a:ext uri="{FF2B5EF4-FFF2-40B4-BE49-F238E27FC236}">
                  <a16:creationId xmlns:a16="http://schemas.microsoft.com/office/drawing/2014/main" id="{51F73581-22EE-4AEF-81D3-A8D73DD63993}"/>
                </a:ext>
              </a:extLst>
            </p:cNvPr>
            <p:cNvSpPr/>
            <p:nvPr/>
          </p:nvSpPr>
          <p:spPr>
            <a:xfrm flipH="1">
              <a:off x="2870380" y="2168838"/>
              <a:ext cx="705994" cy="453245"/>
            </a:xfrm>
            <a:custGeom>
              <a:avLst/>
              <a:gdLst>
                <a:gd name="connsiteX0" fmla="*/ 0 w 475298"/>
                <a:gd name="connsiteY0" fmla="*/ 0 h 184795"/>
                <a:gd name="connsiteX1" fmla="*/ 475298 w 475298"/>
                <a:gd name="connsiteY1" fmla="*/ 0 h 184795"/>
                <a:gd name="connsiteX2" fmla="*/ 475298 w 475298"/>
                <a:gd name="connsiteY2" fmla="*/ 184795 h 184795"/>
                <a:gd name="connsiteX3" fmla="*/ 0 w 475298"/>
                <a:gd name="connsiteY3" fmla="*/ 184795 h 184795"/>
                <a:gd name="connsiteX4" fmla="*/ 0 w 475298"/>
                <a:gd name="connsiteY4" fmla="*/ 0 h 184795"/>
                <a:gd name="connsiteX0" fmla="*/ 0 w 475298"/>
                <a:gd name="connsiteY0" fmla="*/ 114300 h 299095"/>
                <a:gd name="connsiteX1" fmla="*/ 380048 w 475298"/>
                <a:gd name="connsiteY1" fmla="*/ 0 h 299095"/>
                <a:gd name="connsiteX2" fmla="*/ 475298 w 475298"/>
                <a:gd name="connsiteY2" fmla="*/ 299095 h 299095"/>
                <a:gd name="connsiteX3" fmla="*/ 0 w 475298"/>
                <a:gd name="connsiteY3" fmla="*/ 299095 h 299095"/>
                <a:gd name="connsiteX4" fmla="*/ 0 w 475298"/>
                <a:gd name="connsiteY4" fmla="*/ 114300 h 299095"/>
                <a:gd name="connsiteX0" fmla="*/ 19050 w 475298"/>
                <a:gd name="connsiteY0" fmla="*/ 0 h 308620"/>
                <a:gd name="connsiteX1" fmla="*/ 380048 w 475298"/>
                <a:gd name="connsiteY1" fmla="*/ 9525 h 308620"/>
                <a:gd name="connsiteX2" fmla="*/ 475298 w 475298"/>
                <a:gd name="connsiteY2" fmla="*/ 308620 h 308620"/>
                <a:gd name="connsiteX3" fmla="*/ 0 w 475298"/>
                <a:gd name="connsiteY3" fmla="*/ 308620 h 308620"/>
                <a:gd name="connsiteX4" fmla="*/ 19050 w 475298"/>
                <a:gd name="connsiteY4" fmla="*/ 0 h 308620"/>
                <a:gd name="connsiteX0" fmla="*/ 19050 w 475298"/>
                <a:gd name="connsiteY0" fmla="*/ 123851 h 432471"/>
                <a:gd name="connsiteX1" fmla="*/ 380048 w 475298"/>
                <a:gd name="connsiteY1" fmla="*/ 133376 h 432471"/>
                <a:gd name="connsiteX2" fmla="*/ 475298 w 475298"/>
                <a:gd name="connsiteY2" fmla="*/ 432471 h 432471"/>
                <a:gd name="connsiteX3" fmla="*/ 0 w 475298"/>
                <a:gd name="connsiteY3" fmla="*/ 432471 h 432471"/>
                <a:gd name="connsiteX4" fmla="*/ 19050 w 475298"/>
                <a:gd name="connsiteY4" fmla="*/ 123851 h 432471"/>
                <a:gd name="connsiteX0" fmla="*/ 19050 w 475298"/>
                <a:gd name="connsiteY0" fmla="*/ 144625 h 453245"/>
                <a:gd name="connsiteX1" fmla="*/ 380048 w 475298"/>
                <a:gd name="connsiteY1" fmla="*/ 154150 h 453245"/>
                <a:gd name="connsiteX2" fmla="*/ 475298 w 475298"/>
                <a:gd name="connsiteY2" fmla="*/ 453245 h 453245"/>
                <a:gd name="connsiteX3" fmla="*/ 0 w 475298"/>
                <a:gd name="connsiteY3" fmla="*/ 453245 h 453245"/>
                <a:gd name="connsiteX4" fmla="*/ 19050 w 475298"/>
                <a:gd name="connsiteY4" fmla="*/ 144625 h 453245"/>
                <a:gd name="connsiteX0" fmla="*/ 19050 w 529250"/>
                <a:gd name="connsiteY0" fmla="*/ 144625 h 453245"/>
                <a:gd name="connsiteX1" fmla="*/ 380048 w 529250"/>
                <a:gd name="connsiteY1" fmla="*/ 154150 h 453245"/>
                <a:gd name="connsiteX2" fmla="*/ 475298 w 529250"/>
                <a:gd name="connsiteY2" fmla="*/ 453245 h 453245"/>
                <a:gd name="connsiteX3" fmla="*/ 0 w 529250"/>
                <a:gd name="connsiteY3" fmla="*/ 453245 h 453245"/>
                <a:gd name="connsiteX4" fmla="*/ 19050 w 529250"/>
                <a:gd name="connsiteY4" fmla="*/ 144625 h 453245"/>
                <a:gd name="connsiteX0" fmla="*/ 19050 w 574122"/>
                <a:gd name="connsiteY0" fmla="*/ 144625 h 453245"/>
                <a:gd name="connsiteX1" fmla="*/ 380048 w 574122"/>
                <a:gd name="connsiteY1" fmla="*/ 154150 h 453245"/>
                <a:gd name="connsiteX2" fmla="*/ 475298 w 574122"/>
                <a:gd name="connsiteY2" fmla="*/ 453245 h 453245"/>
                <a:gd name="connsiteX3" fmla="*/ 0 w 574122"/>
                <a:gd name="connsiteY3" fmla="*/ 453245 h 453245"/>
                <a:gd name="connsiteX4" fmla="*/ 19050 w 574122"/>
                <a:gd name="connsiteY4" fmla="*/ 144625 h 453245"/>
                <a:gd name="connsiteX0" fmla="*/ 110202 w 665274"/>
                <a:gd name="connsiteY0" fmla="*/ 144625 h 453245"/>
                <a:gd name="connsiteX1" fmla="*/ 471200 w 665274"/>
                <a:gd name="connsiteY1" fmla="*/ 154150 h 453245"/>
                <a:gd name="connsiteX2" fmla="*/ 566450 w 665274"/>
                <a:gd name="connsiteY2" fmla="*/ 453245 h 453245"/>
                <a:gd name="connsiteX3" fmla="*/ 91152 w 665274"/>
                <a:gd name="connsiteY3" fmla="*/ 453245 h 453245"/>
                <a:gd name="connsiteX4" fmla="*/ 110202 w 665274"/>
                <a:gd name="connsiteY4" fmla="*/ 144625 h 453245"/>
                <a:gd name="connsiteX0" fmla="*/ 150922 w 705994"/>
                <a:gd name="connsiteY0" fmla="*/ 144625 h 453245"/>
                <a:gd name="connsiteX1" fmla="*/ 511920 w 705994"/>
                <a:gd name="connsiteY1" fmla="*/ 154150 h 453245"/>
                <a:gd name="connsiteX2" fmla="*/ 607170 w 705994"/>
                <a:gd name="connsiteY2" fmla="*/ 453245 h 453245"/>
                <a:gd name="connsiteX3" fmla="*/ 131872 w 705994"/>
                <a:gd name="connsiteY3" fmla="*/ 453245 h 453245"/>
                <a:gd name="connsiteX4" fmla="*/ 150922 w 705994"/>
                <a:gd name="connsiteY4" fmla="*/ 144625 h 45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994" h="453245">
                  <a:moveTo>
                    <a:pt x="150922" y="144625"/>
                  </a:moveTo>
                  <a:cubicBezTo>
                    <a:pt x="337930" y="-137950"/>
                    <a:pt x="486837" y="65250"/>
                    <a:pt x="511920" y="154150"/>
                  </a:cubicBezTo>
                  <a:cubicBezTo>
                    <a:pt x="800845" y="158598"/>
                    <a:pt x="708770" y="429747"/>
                    <a:pt x="607170" y="453245"/>
                  </a:cubicBezTo>
                  <a:lnTo>
                    <a:pt x="131872" y="453245"/>
                  </a:lnTo>
                  <a:cubicBezTo>
                    <a:pt x="-80853" y="378947"/>
                    <a:pt x="-7828" y="218923"/>
                    <a:pt x="150922" y="144625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E4ADEC50-FC8D-4E6A-A48A-E3570E44808E}"/>
                </a:ext>
              </a:extLst>
            </p:cNvPr>
            <p:cNvGrpSpPr/>
            <p:nvPr/>
          </p:nvGrpSpPr>
          <p:grpSpPr>
            <a:xfrm>
              <a:off x="2007341" y="3335037"/>
              <a:ext cx="2301988" cy="2201604"/>
              <a:chOff x="1836209" y="3239741"/>
              <a:chExt cx="2301988" cy="2201604"/>
            </a:xfrm>
          </p:grpSpPr>
          <p:sp>
            <p:nvSpPr>
              <p:cNvPr id="162" name="Isosceles Triangle 161">
                <a:extLst>
                  <a:ext uri="{FF2B5EF4-FFF2-40B4-BE49-F238E27FC236}">
                    <a16:creationId xmlns:a16="http://schemas.microsoft.com/office/drawing/2014/main" id="{AF6A3B35-F665-4F39-80EF-ED4409D2026C}"/>
                  </a:ext>
                </a:extLst>
              </p:cNvPr>
              <p:cNvSpPr/>
              <p:nvPr/>
            </p:nvSpPr>
            <p:spPr>
              <a:xfrm>
                <a:off x="2609391" y="3348056"/>
                <a:ext cx="1428750" cy="509587"/>
              </a:xfrm>
              <a:custGeom>
                <a:avLst/>
                <a:gdLst>
                  <a:gd name="connsiteX0" fmla="*/ 0 w 1228725"/>
                  <a:gd name="connsiteY0" fmla="*/ 304800 h 304800"/>
                  <a:gd name="connsiteX1" fmla="*/ 633408 w 1228725"/>
                  <a:gd name="connsiteY1" fmla="*/ 0 h 304800"/>
                  <a:gd name="connsiteX2" fmla="*/ 1228725 w 1228725"/>
                  <a:gd name="connsiteY2" fmla="*/ 304800 h 304800"/>
                  <a:gd name="connsiteX3" fmla="*/ 0 w 1228725"/>
                  <a:gd name="connsiteY3" fmla="*/ 304800 h 304800"/>
                  <a:gd name="connsiteX0" fmla="*/ 0 w 1228725"/>
                  <a:gd name="connsiteY0" fmla="*/ 361950 h 361950"/>
                  <a:gd name="connsiteX1" fmla="*/ 623883 w 1228725"/>
                  <a:gd name="connsiteY1" fmla="*/ 0 h 361950"/>
                  <a:gd name="connsiteX2" fmla="*/ 1228725 w 1228725"/>
                  <a:gd name="connsiteY2" fmla="*/ 361950 h 361950"/>
                  <a:gd name="connsiteX3" fmla="*/ 0 w 1228725"/>
                  <a:gd name="connsiteY3" fmla="*/ 361950 h 361950"/>
                  <a:gd name="connsiteX0" fmla="*/ 0 w 1309687"/>
                  <a:gd name="connsiteY0" fmla="*/ 500063 h 500063"/>
                  <a:gd name="connsiteX1" fmla="*/ 704845 w 1309687"/>
                  <a:gd name="connsiteY1" fmla="*/ 0 h 500063"/>
                  <a:gd name="connsiteX2" fmla="*/ 1309687 w 1309687"/>
                  <a:gd name="connsiteY2" fmla="*/ 361950 h 500063"/>
                  <a:gd name="connsiteX3" fmla="*/ 0 w 1309687"/>
                  <a:gd name="connsiteY3" fmla="*/ 500063 h 500063"/>
                  <a:gd name="connsiteX0" fmla="*/ 0 w 1428750"/>
                  <a:gd name="connsiteY0" fmla="*/ 500063 h 509587"/>
                  <a:gd name="connsiteX1" fmla="*/ 704845 w 1428750"/>
                  <a:gd name="connsiteY1" fmla="*/ 0 h 509587"/>
                  <a:gd name="connsiteX2" fmla="*/ 1428750 w 1428750"/>
                  <a:gd name="connsiteY2" fmla="*/ 509587 h 509587"/>
                  <a:gd name="connsiteX3" fmla="*/ 0 w 1428750"/>
                  <a:gd name="connsiteY3" fmla="*/ 500063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28750" h="509587">
                    <a:moveTo>
                      <a:pt x="0" y="500063"/>
                    </a:moveTo>
                    <a:lnTo>
                      <a:pt x="704845" y="0"/>
                    </a:lnTo>
                    <a:lnTo>
                      <a:pt x="1428750" y="509587"/>
                    </a:lnTo>
                    <a:lnTo>
                      <a:pt x="0" y="500063"/>
                    </a:lnTo>
                    <a:close/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Isosceles Triangle 161">
                <a:extLst>
                  <a:ext uri="{FF2B5EF4-FFF2-40B4-BE49-F238E27FC236}">
                    <a16:creationId xmlns:a16="http://schemas.microsoft.com/office/drawing/2014/main" id="{257CFE43-B8CB-42DB-A562-55AD907DF4F0}"/>
                  </a:ext>
                </a:extLst>
              </p:cNvPr>
              <p:cNvSpPr/>
              <p:nvPr/>
            </p:nvSpPr>
            <p:spPr>
              <a:xfrm>
                <a:off x="1836209" y="3455243"/>
                <a:ext cx="1524000" cy="537794"/>
              </a:xfrm>
              <a:custGeom>
                <a:avLst/>
                <a:gdLst>
                  <a:gd name="connsiteX0" fmla="*/ 0 w 1228725"/>
                  <a:gd name="connsiteY0" fmla="*/ 304800 h 304800"/>
                  <a:gd name="connsiteX1" fmla="*/ 633408 w 1228725"/>
                  <a:gd name="connsiteY1" fmla="*/ 0 h 304800"/>
                  <a:gd name="connsiteX2" fmla="*/ 1228725 w 1228725"/>
                  <a:gd name="connsiteY2" fmla="*/ 304800 h 304800"/>
                  <a:gd name="connsiteX3" fmla="*/ 0 w 1228725"/>
                  <a:gd name="connsiteY3" fmla="*/ 304800 h 304800"/>
                  <a:gd name="connsiteX0" fmla="*/ 0 w 1228725"/>
                  <a:gd name="connsiteY0" fmla="*/ 361950 h 361950"/>
                  <a:gd name="connsiteX1" fmla="*/ 623883 w 1228725"/>
                  <a:gd name="connsiteY1" fmla="*/ 0 h 361950"/>
                  <a:gd name="connsiteX2" fmla="*/ 1228725 w 1228725"/>
                  <a:gd name="connsiteY2" fmla="*/ 361950 h 361950"/>
                  <a:gd name="connsiteX3" fmla="*/ 0 w 1228725"/>
                  <a:gd name="connsiteY3" fmla="*/ 361950 h 361950"/>
                  <a:gd name="connsiteX0" fmla="*/ 0 w 1309687"/>
                  <a:gd name="connsiteY0" fmla="*/ 500063 h 500063"/>
                  <a:gd name="connsiteX1" fmla="*/ 704845 w 1309687"/>
                  <a:gd name="connsiteY1" fmla="*/ 0 h 500063"/>
                  <a:gd name="connsiteX2" fmla="*/ 1309687 w 1309687"/>
                  <a:gd name="connsiteY2" fmla="*/ 361950 h 500063"/>
                  <a:gd name="connsiteX3" fmla="*/ 0 w 1309687"/>
                  <a:gd name="connsiteY3" fmla="*/ 500063 h 500063"/>
                  <a:gd name="connsiteX0" fmla="*/ 0 w 1428750"/>
                  <a:gd name="connsiteY0" fmla="*/ 500063 h 509587"/>
                  <a:gd name="connsiteX1" fmla="*/ 704845 w 1428750"/>
                  <a:gd name="connsiteY1" fmla="*/ 0 h 509587"/>
                  <a:gd name="connsiteX2" fmla="*/ 1428750 w 1428750"/>
                  <a:gd name="connsiteY2" fmla="*/ 509587 h 509587"/>
                  <a:gd name="connsiteX3" fmla="*/ 0 w 1428750"/>
                  <a:gd name="connsiteY3" fmla="*/ 500063 h 509587"/>
                  <a:gd name="connsiteX0" fmla="*/ 0 w 1428750"/>
                  <a:gd name="connsiteY0" fmla="*/ 533400 h 542924"/>
                  <a:gd name="connsiteX1" fmla="*/ 452433 w 1428750"/>
                  <a:gd name="connsiteY1" fmla="*/ 0 h 542924"/>
                  <a:gd name="connsiteX2" fmla="*/ 1428750 w 1428750"/>
                  <a:gd name="connsiteY2" fmla="*/ 542924 h 542924"/>
                  <a:gd name="connsiteX3" fmla="*/ 0 w 1428750"/>
                  <a:gd name="connsiteY3" fmla="*/ 533400 h 542924"/>
                  <a:gd name="connsiteX0" fmla="*/ 0 w 1509711"/>
                  <a:gd name="connsiteY0" fmla="*/ 537775 h 547299"/>
                  <a:gd name="connsiteX1" fmla="*/ 452433 w 1509711"/>
                  <a:gd name="connsiteY1" fmla="*/ 4375 h 547299"/>
                  <a:gd name="connsiteX2" fmla="*/ 1509711 w 1509711"/>
                  <a:gd name="connsiteY2" fmla="*/ 27148 h 547299"/>
                  <a:gd name="connsiteX3" fmla="*/ 1428750 w 1509711"/>
                  <a:gd name="connsiteY3" fmla="*/ 547299 h 547299"/>
                  <a:gd name="connsiteX4" fmla="*/ 0 w 1509711"/>
                  <a:gd name="connsiteY4" fmla="*/ 537775 h 547299"/>
                  <a:gd name="connsiteX0" fmla="*/ 0 w 1509711"/>
                  <a:gd name="connsiteY0" fmla="*/ 533400 h 542924"/>
                  <a:gd name="connsiteX1" fmla="*/ 452433 w 1509711"/>
                  <a:gd name="connsiteY1" fmla="*/ 0 h 542924"/>
                  <a:gd name="connsiteX2" fmla="*/ 1509711 w 1509711"/>
                  <a:gd name="connsiteY2" fmla="*/ 22773 h 542924"/>
                  <a:gd name="connsiteX3" fmla="*/ 1428750 w 1509711"/>
                  <a:gd name="connsiteY3" fmla="*/ 542924 h 542924"/>
                  <a:gd name="connsiteX4" fmla="*/ 0 w 1509711"/>
                  <a:gd name="connsiteY4" fmla="*/ 533400 h 542924"/>
                  <a:gd name="connsiteX0" fmla="*/ 0 w 1509711"/>
                  <a:gd name="connsiteY0" fmla="*/ 533400 h 542924"/>
                  <a:gd name="connsiteX1" fmla="*/ 452433 w 1509711"/>
                  <a:gd name="connsiteY1" fmla="*/ 0 h 542924"/>
                  <a:gd name="connsiteX2" fmla="*/ 1509711 w 1509711"/>
                  <a:gd name="connsiteY2" fmla="*/ 22773 h 542924"/>
                  <a:gd name="connsiteX3" fmla="*/ 1428750 w 1509711"/>
                  <a:gd name="connsiteY3" fmla="*/ 542924 h 542924"/>
                  <a:gd name="connsiteX4" fmla="*/ 0 w 1509711"/>
                  <a:gd name="connsiteY4" fmla="*/ 533400 h 542924"/>
                  <a:gd name="connsiteX0" fmla="*/ 0 w 1509711"/>
                  <a:gd name="connsiteY0" fmla="*/ 537794 h 547318"/>
                  <a:gd name="connsiteX1" fmla="*/ 452433 w 1509711"/>
                  <a:gd name="connsiteY1" fmla="*/ 4394 h 547318"/>
                  <a:gd name="connsiteX2" fmla="*/ 1509711 w 1509711"/>
                  <a:gd name="connsiteY2" fmla="*/ 12880 h 547318"/>
                  <a:gd name="connsiteX3" fmla="*/ 1428750 w 1509711"/>
                  <a:gd name="connsiteY3" fmla="*/ 547318 h 547318"/>
                  <a:gd name="connsiteX4" fmla="*/ 0 w 1509711"/>
                  <a:gd name="connsiteY4" fmla="*/ 537794 h 547318"/>
                  <a:gd name="connsiteX0" fmla="*/ 0 w 1524000"/>
                  <a:gd name="connsiteY0" fmla="*/ 537794 h 537794"/>
                  <a:gd name="connsiteX1" fmla="*/ 452433 w 1524000"/>
                  <a:gd name="connsiteY1" fmla="*/ 4394 h 537794"/>
                  <a:gd name="connsiteX2" fmla="*/ 1509711 w 1524000"/>
                  <a:gd name="connsiteY2" fmla="*/ 12880 h 537794"/>
                  <a:gd name="connsiteX3" fmla="*/ 1524000 w 1524000"/>
                  <a:gd name="connsiteY3" fmla="*/ 537793 h 537794"/>
                  <a:gd name="connsiteX4" fmla="*/ 0 w 1524000"/>
                  <a:gd name="connsiteY4" fmla="*/ 537794 h 53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4000" h="537794">
                    <a:moveTo>
                      <a:pt x="0" y="537794"/>
                    </a:moveTo>
                    <a:lnTo>
                      <a:pt x="452433" y="4394"/>
                    </a:lnTo>
                    <a:cubicBezTo>
                      <a:pt x="720721" y="31035"/>
                      <a:pt x="1360485" y="-23286"/>
                      <a:pt x="1509711" y="12880"/>
                    </a:cubicBezTo>
                    <a:lnTo>
                      <a:pt x="1524000" y="537793"/>
                    </a:lnTo>
                    <a:lnTo>
                      <a:pt x="0" y="537794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85CD1A43-FB7E-4B56-800D-506823B7A8AC}"/>
                  </a:ext>
                </a:extLst>
              </p:cNvPr>
              <p:cNvSpPr/>
              <p:nvPr/>
            </p:nvSpPr>
            <p:spPr>
              <a:xfrm>
                <a:off x="2733489" y="3902104"/>
                <a:ext cx="1219200" cy="1539240"/>
              </a:xfrm>
              <a:custGeom>
                <a:avLst/>
                <a:gdLst>
                  <a:gd name="connsiteX0" fmla="*/ 0 w 1219200"/>
                  <a:gd name="connsiteY0" fmla="*/ 0 h 1539240"/>
                  <a:gd name="connsiteX1" fmla="*/ 1219200 w 1219200"/>
                  <a:gd name="connsiteY1" fmla="*/ 0 h 1539240"/>
                  <a:gd name="connsiteX2" fmla="*/ 1219200 w 1219200"/>
                  <a:gd name="connsiteY2" fmla="*/ 1539240 h 1539240"/>
                  <a:gd name="connsiteX3" fmla="*/ 0 w 1219200"/>
                  <a:gd name="connsiteY3" fmla="*/ 1539240 h 1539240"/>
                  <a:gd name="connsiteX4" fmla="*/ 0 w 1219200"/>
                  <a:gd name="connsiteY4" fmla="*/ 0 h 1539240"/>
                  <a:gd name="connsiteX0" fmla="*/ 1219200 w 1310640"/>
                  <a:gd name="connsiteY0" fmla="*/ 0 h 1539240"/>
                  <a:gd name="connsiteX1" fmla="*/ 1219200 w 1310640"/>
                  <a:gd name="connsiteY1" fmla="*/ 1539240 h 1539240"/>
                  <a:gd name="connsiteX2" fmla="*/ 0 w 1310640"/>
                  <a:gd name="connsiteY2" fmla="*/ 1539240 h 1539240"/>
                  <a:gd name="connsiteX3" fmla="*/ 0 w 1310640"/>
                  <a:gd name="connsiteY3" fmla="*/ 0 h 1539240"/>
                  <a:gd name="connsiteX4" fmla="*/ 1310640 w 1310640"/>
                  <a:gd name="connsiteY4" fmla="*/ 91440 h 1539240"/>
                  <a:gd name="connsiteX0" fmla="*/ 1219200 w 1219200"/>
                  <a:gd name="connsiteY0" fmla="*/ 0 h 1539240"/>
                  <a:gd name="connsiteX1" fmla="*/ 1219200 w 1219200"/>
                  <a:gd name="connsiteY1" fmla="*/ 1539240 h 1539240"/>
                  <a:gd name="connsiteX2" fmla="*/ 0 w 1219200"/>
                  <a:gd name="connsiteY2" fmla="*/ 1539240 h 1539240"/>
                  <a:gd name="connsiteX3" fmla="*/ 0 w 1219200"/>
                  <a:gd name="connsiteY3" fmla="*/ 0 h 1539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9200" h="1539240">
                    <a:moveTo>
                      <a:pt x="1219200" y="0"/>
                    </a:moveTo>
                    <a:lnTo>
                      <a:pt x="1219200" y="1539240"/>
                    </a:lnTo>
                    <a:lnTo>
                      <a:pt x="0" y="153924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575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EC4DDB19-6EAD-4E86-BCBC-873EE9F7CE18}"/>
                  </a:ext>
                </a:extLst>
              </p:cNvPr>
              <p:cNvSpPr/>
              <p:nvPr/>
            </p:nvSpPr>
            <p:spPr>
              <a:xfrm>
                <a:off x="1876452" y="3993544"/>
                <a:ext cx="853440" cy="1447800"/>
              </a:xfrm>
              <a:prstGeom prst="rect">
                <a:avLst/>
              </a:prstGeom>
              <a:solidFill>
                <a:srgbClr val="FF575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Isosceles Triangle 161">
                <a:extLst>
                  <a:ext uri="{FF2B5EF4-FFF2-40B4-BE49-F238E27FC236}">
                    <a16:creationId xmlns:a16="http://schemas.microsoft.com/office/drawing/2014/main" id="{9DC7F4C2-73B1-49DA-B2F7-87D5D8B68E2A}"/>
                  </a:ext>
                </a:extLst>
              </p:cNvPr>
              <p:cNvSpPr/>
              <p:nvPr/>
            </p:nvSpPr>
            <p:spPr>
              <a:xfrm>
                <a:off x="2729892" y="3344260"/>
                <a:ext cx="1219201" cy="580925"/>
              </a:xfrm>
              <a:custGeom>
                <a:avLst/>
                <a:gdLst>
                  <a:gd name="connsiteX0" fmla="*/ 0 w 1228725"/>
                  <a:gd name="connsiteY0" fmla="*/ 304800 h 304800"/>
                  <a:gd name="connsiteX1" fmla="*/ 633408 w 1228725"/>
                  <a:gd name="connsiteY1" fmla="*/ 0 h 304800"/>
                  <a:gd name="connsiteX2" fmla="*/ 1228725 w 1228725"/>
                  <a:gd name="connsiteY2" fmla="*/ 304800 h 304800"/>
                  <a:gd name="connsiteX3" fmla="*/ 0 w 1228725"/>
                  <a:gd name="connsiteY3" fmla="*/ 304800 h 304800"/>
                  <a:gd name="connsiteX0" fmla="*/ 0 w 1228725"/>
                  <a:gd name="connsiteY0" fmla="*/ 361950 h 361950"/>
                  <a:gd name="connsiteX1" fmla="*/ 623883 w 1228725"/>
                  <a:gd name="connsiteY1" fmla="*/ 0 h 361950"/>
                  <a:gd name="connsiteX2" fmla="*/ 1228725 w 1228725"/>
                  <a:gd name="connsiteY2" fmla="*/ 361950 h 361950"/>
                  <a:gd name="connsiteX3" fmla="*/ 0 w 1228725"/>
                  <a:gd name="connsiteY3" fmla="*/ 361950 h 361950"/>
                  <a:gd name="connsiteX0" fmla="*/ 0 w 1309687"/>
                  <a:gd name="connsiteY0" fmla="*/ 500063 h 500063"/>
                  <a:gd name="connsiteX1" fmla="*/ 704845 w 1309687"/>
                  <a:gd name="connsiteY1" fmla="*/ 0 h 500063"/>
                  <a:gd name="connsiteX2" fmla="*/ 1309687 w 1309687"/>
                  <a:gd name="connsiteY2" fmla="*/ 361950 h 500063"/>
                  <a:gd name="connsiteX3" fmla="*/ 0 w 1309687"/>
                  <a:gd name="connsiteY3" fmla="*/ 500063 h 500063"/>
                  <a:gd name="connsiteX0" fmla="*/ 0 w 1428750"/>
                  <a:gd name="connsiteY0" fmla="*/ 500063 h 509587"/>
                  <a:gd name="connsiteX1" fmla="*/ 704845 w 1428750"/>
                  <a:gd name="connsiteY1" fmla="*/ 0 h 509587"/>
                  <a:gd name="connsiteX2" fmla="*/ 1428750 w 1428750"/>
                  <a:gd name="connsiteY2" fmla="*/ 509587 h 509587"/>
                  <a:gd name="connsiteX3" fmla="*/ 0 w 1428750"/>
                  <a:gd name="connsiteY3" fmla="*/ 500063 h 509587"/>
                  <a:gd name="connsiteX0" fmla="*/ 0 w 1428750"/>
                  <a:gd name="connsiteY0" fmla="*/ 461963 h 471487"/>
                  <a:gd name="connsiteX1" fmla="*/ 716007 w 1428750"/>
                  <a:gd name="connsiteY1" fmla="*/ 0 h 471487"/>
                  <a:gd name="connsiteX2" fmla="*/ 1428750 w 1428750"/>
                  <a:gd name="connsiteY2" fmla="*/ 471487 h 471487"/>
                  <a:gd name="connsiteX3" fmla="*/ 0 w 1428750"/>
                  <a:gd name="connsiteY3" fmla="*/ 461963 h 471487"/>
                  <a:gd name="connsiteX0" fmla="*/ 0 w 1439912"/>
                  <a:gd name="connsiteY0" fmla="*/ 431007 h 471487"/>
                  <a:gd name="connsiteX1" fmla="*/ 727169 w 1439912"/>
                  <a:gd name="connsiteY1" fmla="*/ 0 h 471487"/>
                  <a:gd name="connsiteX2" fmla="*/ 1439912 w 1439912"/>
                  <a:gd name="connsiteY2" fmla="*/ 471487 h 471487"/>
                  <a:gd name="connsiteX3" fmla="*/ 0 w 1439912"/>
                  <a:gd name="connsiteY3" fmla="*/ 431007 h 471487"/>
                  <a:gd name="connsiteX0" fmla="*/ 0 w 1434332"/>
                  <a:gd name="connsiteY0" fmla="*/ 431007 h 431007"/>
                  <a:gd name="connsiteX1" fmla="*/ 727169 w 1434332"/>
                  <a:gd name="connsiteY1" fmla="*/ 0 h 431007"/>
                  <a:gd name="connsiteX2" fmla="*/ 1434332 w 1434332"/>
                  <a:gd name="connsiteY2" fmla="*/ 426243 h 431007"/>
                  <a:gd name="connsiteX3" fmla="*/ 0 w 1434332"/>
                  <a:gd name="connsiteY3" fmla="*/ 431007 h 431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4332" h="431007">
                    <a:moveTo>
                      <a:pt x="0" y="431007"/>
                    </a:moveTo>
                    <a:lnTo>
                      <a:pt x="727169" y="0"/>
                    </a:lnTo>
                    <a:lnTo>
                      <a:pt x="1434332" y="426243"/>
                    </a:lnTo>
                    <a:lnTo>
                      <a:pt x="0" y="431007"/>
                    </a:lnTo>
                    <a:close/>
                  </a:path>
                </a:pathLst>
              </a:custGeom>
              <a:solidFill>
                <a:srgbClr val="FF57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72EEF799-9D75-4145-B695-AD665D67EFA2}"/>
                  </a:ext>
                </a:extLst>
              </p:cNvPr>
              <p:cNvGrpSpPr/>
              <p:nvPr/>
            </p:nvGrpSpPr>
            <p:grpSpPr>
              <a:xfrm>
                <a:off x="2908300" y="4089400"/>
                <a:ext cx="241300" cy="431007"/>
                <a:chOff x="2908300" y="4089400"/>
                <a:chExt cx="241300" cy="431007"/>
              </a:xfrm>
              <a:solidFill>
                <a:schemeClr val="bg1"/>
              </a:solidFill>
            </p:grpSpPr>
            <p:sp>
              <p:nvSpPr>
                <p:cNvPr id="169" name="Rectangle: Rounded Corners 168">
                  <a:extLst>
                    <a:ext uri="{FF2B5EF4-FFF2-40B4-BE49-F238E27FC236}">
                      <a16:creationId xmlns:a16="http://schemas.microsoft.com/office/drawing/2014/main" id="{60506720-2509-4C1F-B9DE-72BEB14F2169}"/>
                    </a:ext>
                  </a:extLst>
                </p:cNvPr>
                <p:cNvSpPr/>
                <p:nvPr/>
              </p:nvSpPr>
              <p:spPr>
                <a:xfrm>
                  <a:off x="2908300" y="4089400"/>
                  <a:ext cx="241300" cy="431007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904066F2-3752-4A56-88B5-8260DDBFCE38}"/>
                    </a:ext>
                  </a:extLst>
                </p:cNvPr>
                <p:cNvCxnSpPr>
                  <a:cxnSpLocks/>
                  <a:stCxn id="169" idx="1"/>
                  <a:endCxn id="169" idx="3"/>
                </p:cNvCxnSpPr>
                <p:nvPr/>
              </p:nvCxnSpPr>
              <p:spPr>
                <a:xfrm>
                  <a:off x="2908300" y="4304904"/>
                  <a:ext cx="241300" cy="0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9" name="Group 218">
                <a:extLst>
                  <a:ext uri="{FF2B5EF4-FFF2-40B4-BE49-F238E27FC236}">
                    <a16:creationId xmlns:a16="http://schemas.microsoft.com/office/drawing/2014/main" id="{EBF4448D-D16A-4B40-B88F-6507B6507C80}"/>
                  </a:ext>
                </a:extLst>
              </p:cNvPr>
              <p:cNvGrpSpPr/>
              <p:nvPr/>
            </p:nvGrpSpPr>
            <p:grpSpPr>
              <a:xfrm>
                <a:off x="2042081" y="4128938"/>
                <a:ext cx="558800" cy="241300"/>
                <a:chOff x="2042081" y="4128938"/>
                <a:chExt cx="558800" cy="241300"/>
              </a:xfrm>
              <a:solidFill>
                <a:schemeClr val="bg1"/>
              </a:solidFill>
            </p:grpSpPr>
            <p:sp>
              <p:nvSpPr>
                <p:cNvPr id="174" name="Rectangle: Rounded Corners 173">
                  <a:extLst>
                    <a:ext uri="{FF2B5EF4-FFF2-40B4-BE49-F238E27FC236}">
                      <a16:creationId xmlns:a16="http://schemas.microsoft.com/office/drawing/2014/main" id="{F4180473-F179-4AAB-9FE4-2C0B7E04FAA7}"/>
                    </a:ext>
                  </a:extLst>
                </p:cNvPr>
                <p:cNvSpPr/>
                <p:nvPr/>
              </p:nvSpPr>
              <p:spPr>
                <a:xfrm rot="5400000">
                  <a:off x="2200831" y="3970188"/>
                  <a:ext cx="241300" cy="558800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B045E45C-572A-415D-9465-F6BF2BA00813}"/>
                    </a:ext>
                  </a:extLst>
                </p:cNvPr>
                <p:cNvCxnSpPr>
                  <a:cxnSpLocks/>
                  <a:stCxn id="174" idx="3"/>
                  <a:endCxn id="174" idx="1"/>
                </p:cNvCxnSpPr>
                <p:nvPr/>
              </p:nvCxnSpPr>
              <p:spPr>
                <a:xfrm flipV="1">
                  <a:off x="2321481" y="4128938"/>
                  <a:ext cx="0" cy="241300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6" name="Rectangle: Rounded Corners 185">
                <a:extLst>
                  <a:ext uri="{FF2B5EF4-FFF2-40B4-BE49-F238E27FC236}">
                    <a16:creationId xmlns:a16="http://schemas.microsoft.com/office/drawing/2014/main" id="{AA85D3F1-7BD0-4433-B771-5DA442835A2C}"/>
                  </a:ext>
                </a:extLst>
              </p:cNvPr>
              <p:cNvSpPr/>
              <p:nvPr/>
            </p:nvSpPr>
            <p:spPr>
              <a:xfrm>
                <a:off x="2159812" y="4882545"/>
                <a:ext cx="342898" cy="558800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0CA9A632-D15A-4B47-8E5A-EBA6F3E81CDE}"/>
                  </a:ext>
                </a:extLst>
              </p:cNvPr>
              <p:cNvGrpSpPr/>
              <p:nvPr/>
            </p:nvGrpSpPr>
            <p:grpSpPr>
              <a:xfrm>
                <a:off x="3538454" y="4084091"/>
                <a:ext cx="241300" cy="431007"/>
                <a:chOff x="2908300" y="4089400"/>
                <a:chExt cx="241300" cy="431007"/>
              </a:xfrm>
              <a:solidFill>
                <a:schemeClr val="bg1"/>
              </a:solidFill>
            </p:grpSpPr>
            <p:sp>
              <p:nvSpPr>
                <p:cNvPr id="189" name="Rectangle: Rounded Corners 188">
                  <a:extLst>
                    <a:ext uri="{FF2B5EF4-FFF2-40B4-BE49-F238E27FC236}">
                      <a16:creationId xmlns:a16="http://schemas.microsoft.com/office/drawing/2014/main" id="{8BC08B11-6478-4426-815A-717A5E2AA76D}"/>
                    </a:ext>
                  </a:extLst>
                </p:cNvPr>
                <p:cNvSpPr/>
                <p:nvPr/>
              </p:nvSpPr>
              <p:spPr>
                <a:xfrm>
                  <a:off x="2908300" y="4089400"/>
                  <a:ext cx="241300" cy="431007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7DF413FB-FC13-49E9-8F00-815D5ED84211}"/>
                    </a:ext>
                  </a:extLst>
                </p:cNvPr>
                <p:cNvCxnSpPr>
                  <a:cxnSpLocks/>
                  <a:stCxn id="189" idx="1"/>
                  <a:endCxn id="189" idx="3"/>
                </p:cNvCxnSpPr>
                <p:nvPr/>
              </p:nvCxnSpPr>
              <p:spPr>
                <a:xfrm>
                  <a:off x="2908300" y="4304904"/>
                  <a:ext cx="241300" cy="0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3E6F0A4F-E2C2-448A-A2D2-61BE057EA498}"/>
                  </a:ext>
                </a:extLst>
              </p:cNvPr>
              <p:cNvGrpSpPr/>
              <p:nvPr/>
            </p:nvGrpSpPr>
            <p:grpSpPr>
              <a:xfrm>
                <a:off x="3223377" y="4084091"/>
                <a:ext cx="241300" cy="431007"/>
                <a:chOff x="2908300" y="4089400"/>
                <a:chExt cx="241300" cy="431007"/>
              </a:xfrm>
              <a:solidFill>
                <a:schemeClr val="bg1"/>
              </a:solidFill>
            </p:grpSpPr>
            <p:sp>
              <p:nvSpPr>
                <p:cNvPr id="192" name="Rectangle: Rounded Corners 191">
                  <a:extLst>
                    <a:ext uri="{FF2B5EF4-FFF2-40B4-BE49-F238E27FC236}">
                      <a16:creationId xmlns:a16="http://schemas.microsoft.com/office/drawing/2014/main" id="{221CA5E7-6A69-47C6-85AC-2EF274655CF7}"/>
                    </a:ext>
                  </a:extLst>
                </p:cNvPr>
                <p:cNvSpPr/>
                <p:nvPr/>
              </p:nvSpPr>
              <p:spPr>
                <a:xfrm>
                  <a:off x="2908300" y="4089400"/>
                  <a:ext cx="241300" cy="431007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859786DC-2EEC-4788-A8A1-799E5CAF10BA}"/>
                    </a:ext>
                  </a:extLst>
                </p:cNvPr>
                <p:cNvCxnSpPr>
                  <a:cxnSpLocks/>
                  <a:stCxn id="192" idx="1"/>
                  <a:endCxn id="192" idx="3"/>
                </p:cNvCxnSpPr>
                <p:nvPr/>
              </p:nvCxnSpPr>
              <p:spPr>
                <a:xfrm>
                  <a:off x="2908300" y="4304904"/>
                  <a:ext cx="241300" cy="0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>
                <a:extLst>
                  <a:ext uri="{FF2B5EF4-FFF2-40B4-BE49-F238E27FC236}">
                    <a16:creationId xmlns:a16="http://schemas.microsoft.com/office/drawing/2014/main" id="{56088A89-7F07-4B45-90EF-3669268D4C73}"/>
                  </a:ext>
                </a:extLst>
              </p:cNvPr>
              <p:cNvGrpSpPr/>
              <p:nvPr/>
            </p:nvGrpSpPr>
            <p:grpSpPr>
              <a:xfrm>
                <a:off x="2908300" y="4677033"/>
                <a:ext cx="241300" cy="431007"/>
                <a:chOff x="2908300" y="4089400"/>
                <a:chExt cx="241300" cy="431007"/>
              </a:xfrm>
              <a:solidFill>
                <a:schemeClr val="bg1"/>
              </a:solidFill>
            </p:grpSpPr>
            <p:sp>
              <p:nvSpPr>
                <p:cNvPr id="195" name="Rectangle: Rounded Corners 194">
                  <a:extLst>
                    <a:ext uri="{FF2B5EF4-FFF2-40B4-BE49-F238E27FC236}">
                      <a16:creationId xmlns:a16="http://schemas.microsoft.com/office/drawing/2014/main" id="{84DC02AA-ABA8-4F80-9883-6FFA1CA27385}"/>
                    </a:ext>
                  </a:extLst>
                </p:cNvPr>
                <p:cNvSpPr/>
                <p:nvPr/>
              </p:nvSpPr>
              <p:spPr>
                <a:xfrm>
                  <a:off x="2908300" y="4089400"/>
                  <a:ext cx="241300" cy="431007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5D1B5EDA-8471-4C87-9165-9B595BDD1FF7}"/>
                    </a:ext>
                  </a:extLst>
                </p:cNvPr>
                <p:cNvCxnSpPr>
                  <a:cxnSpLocks/>
                  <a:stCxn id="195" idx="1"/>
                  <a:endCxn id="195" idx="3"/>
                </p:cNvCxnSpPr>
                <p:nvPr/>
              </p:nvCxnSpPr>
              <p:spPr>
                <a:xfrm>
                  <a:off x="2908300" y="4304904"/>
                  <a:ext cx="241300" cy="0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BE20B1C8-414C-4F98-88D2-1EF349E8565F}"/>
                  </a:ext>
                </a:extLst>
              </p:cNvPr>
              <p:cNvGrpSpPr/>
              <p:nvPr/>
            </p:nvGrpSpPr>
            <p:grpSpPr>
              <a:xfrm>
                <a:off x="3538454" y="4671724"/>
                <a:ext cx="241300" cy="431007"/>
                <a:chOff x="2908300" y="4089400"/>
                <a:chExt cx="241300" cy="431007"/>
              </a:xfrm>
              <a:solidFill>
                <a:schemeClr val="bg1"/>
              </a:solidFill>
            </p:grpSpPr>
            <p:sp>
              <p:nvSpPr>
                <p:cNvPr id="198" name="Rectangle: Rounded Corners 197">
                  <a:extLst>
                    <a:ext uri="{FF2B5EF4-FFF2-40B4-BE49-F238E27FC236}">
                      <a16:creationId xmlns:a16="http://schemas.microsoft.com/office/drawing/2014/main" id="{6E05771B-01DF-4000-A30A-4DA33728CD3A}"/>
                    </a:ext>
                  </a:extLst>
                </p:cNvPr>
                <p:cNvSpPr/>
                <p:nvPr/>
              </p:nvSpPr>
              <p:spPr>
                <a:xfrm>
                  <a:off x="2908300" y="4089400"/>
                  <a:ext cx="241300" cy="431007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4F8FD703-1477-4C24-9CD8-9AA4388B9C02}"/>
                    </a:ext>
                  </a:extLst>
                </p:cNvPr>
                <p:cNvCxnSpPr>
                  <a:cxnSpLocks/>
                  <a:stCxn id="198" idx="1"/>
                  <a:endCxn id="198" idx="3"/>
                </p:cNvCxnSpPr>
                <p:nvPr/>
              </p:nvCxnSpPr>
              <p:spPr>
                <a:xfrm>
                  <a:off x="2908300" y="4304904"/>
                  <a:ext cx="241300" cy="0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47EA1156-237C-47E0-8399-9B564E671A5C}"/>
                  </a:ext>
                </a:extLst>
              </p:cNvPr>
              <p:cNvGrpSpPr/>
              <p:nvPr/>
            </p:nvGrpSpPr>
            <p:grpSpPr>
              <a:xfrm>
                <a:off x="3223377" y="4671724"/>
                <a:ext cx="241300" cy="431007"/>
                <a:chOff x="2908300" y="4089400"/>
                <a:chExt cx="241300" cy="431007"/>
              </a:xfrm>
              <a:solidFill>
                <a:schemeClr val="bg1"/>
              </a:solidFill>
            </p:grpSpPr>
            <p:sp>
              <p:nvSpPr>
                <p:cNvPr id="201" name="Rectangle: Rounded Corners 200">
                  <a:extLst>
                    <a:ext uri="{FF2B5EF4-FFF2-40B4-BE49-F238E27FC236}">
                      <a16:creationId xmlns:a16="http://schemas.microsoft.com/office/drawing/2014/main" id="{84CFC05A-13C7-41F2-AC10-4F000B6A7AB9}"/>
                    </a:ext>
                  </a:extLst>
                </p:cNvPr>
                <p:cNvSpPr/>
                <p:nvPr/>
              </p:nvSpPr>
              <p:spPr>
                <a:xfrm>
                  <a:off x="2908300" y="4089400"/>
                  <a:ext cx="241300" cy="431007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D6C2C547-0926-420B-A99C-F548B0CC0E42}"/>
                    </a:ext>
                  </a:extLst>
                </p:cNvPr>
                <p:cNvCxnSpPr>
                  <a:cxnSpLocks/>
                  <a:stCxn id="201" idx="1"/>
                  <a:endCxn id="201" idx="3"/>
                </p:cNvCxnSpPr>
                <p:nvPr/>
              </p:nvCxnSpPr>
              <p:spPr>
                <a:xfrm>
                  <a:off x="2908300" y="4304904"/>
                  <a:ext cx="241300" cy="0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9" name="Group 208">
                <a:extLst>
                  <a:ext uri="{FF2B5EF4-FFF2-40B4-BE49-F238E27FC236}">
                    <a16:creationId xmlns:a16="http://schemas.microsoft.com/office/drawing/2014/main" id="{B517C6DD-9903-4DBA-952F-AA0274C7D370}"/>
                  </a:ext>
                </a:extLst>
              </p:cNvPr>
              <p:cNvGrpSpPr/>
              <p:nvPr/>
            </p:nvGrpSpPr>
            <p:grpSpPr>
              <a:xfrm>
                <a:off x="3182854" y="3613744"/>
                <a:ext cx="281823" cy="281823"/>
                <a:chOff x="3182854" y="3613744"/>
                <a:chExt cx="281823" cy="281823"/>
              </a:xfrm>
              <a:solidFill>
                <a:schemeClr val="bg1"/>
              </a:solidFill>
            </p:grpSpPr>
            <p:sp>
              <p:nvSpPr>
                <p:cNvPr id="203" name="Oval 202">
                  <a:extLst>
                    <a:ext uri="{FF2B5EF4-FFF2-40B4-BE49-F238E27FC236}">
                      <a16:creationId xmlns:a16="http://schemas.microsoft.com/office/drawing/2014/main" id="{0B9924F2-AEB8-47C2-BA28-5D5D22DE3DA2}"/>
                    </a:ext>
                  </a:extLst>
                </p:cNvPr>
                <p:cNvSpPr/>
                <p:nvPr/>
              </p:nvSpPr>
              <p:spPr>
                <a:xfrm>
                  <a:off x="3182854" y="3613744"/>
                  <a:ext cx="281823" cy="281823"/>
                </a:xfrm>
                <a:prstGeom prst="ellips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97BF3892-4E00-4839-A1E8-FC9F54CEDB8B}"/>
                    </a:ext>
                  </a:extLst>
                </p:cNvPr>
                <p:cNvCxnSpPr>
                  <a:cxnSpLocks/>
                  <a:stCxn id="203" idx="0"/>
                  <a:endCxn id="203" idx="4"/>
                </p:cNvCxnSpPr>
                <p:nvPr/>
              </p:nvCxnSpPr>
              <p:spPr>
                <a:xfrm>
                  <a:off x="3323766" y="3613744"/>
                  <a:ext cx="0" cy="281823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>
                  <a:extLst>
                    <a:ext uri="{FF2B5EF4-FFF2-40B4-BE49-F238E27FC236}">
                      <a16:creationId xmlns:a16="http://schemas.microsoft.com/office/drawing/2014/main" id="{895562B7-E412-4225-82CC-0EAE6C4CABCA}"/>
                    </a:ext>
                  </a:extLst>
                </p:cNvPr>
                <p:cNvCxnSpPr>
                  <a:stCxn id="203" idx="2"/>
                  <a:endCxn id="203" idx="6"/>
                </p:cNvCxnSpPr>
                <p:nvPr/>
              </p:nvCxnSpPr>
              <p:spPr>
                <a:xfrm>
                  <a:off x="3182854" y="3754656"/>
                  <a:ext cx="281823" cy="0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6D7B060E-C299-4113-B3D4-2E3CA5495837}"/>
                  </a:ext>
                </a:extLst>
              </p:cNvPr>
              <p:cNvSpPr/>
              <p:nvPr/>
            </p:nvSpPr>
            <p:spPr>
              <a:xfrm>
                <a:off x="2547981" y="3239741"/>
                <a:ext cx="1590216" cy="678907"/>
              </a:xfrm>
              <a:custGeom>
                <a:avLst/>
                <a:gdLst>
                  <a:gd name="connsiteX0" fmla="*/ 704845 w 1428750"/>
                  <a:gd name="connsiteY0" fmla="*/ 0 h 509587"/>
                  <a:gd name="connsiteX1" fmla="*/ 1428750 w 1428750"/>
                  <a:gd name="connsiteY1" fmla="*/ 509587 h 509587"/>
                  <a:gd name="connsiteX2" fmla="*/ 1261787 w 1428750"/>
                  <a:gd name="connsiteY2" fmla="*/ 508474 h 509587"/>
                  <a:gd name="connsiteX3" fmla="*/ 722912 w 1428750"/>
                  <a:gd name="connsiteY3" fmla="*/ 127840 h 509587"/>
                  <a:gd name="connsiteX4" fmla="*/ 185247 w 1428750"/>
                  <a:gd name="connsiteY4" fmla="*/ 501298 h 509587"/>
                  <a:gd name="connsiteX5" fmla="*/ 0 w 1428750"/>
                  <a:gd name="connsiteY5" fmla="*/ 500063 h 509587"/>
                  <a:gd name="connsiteX6" fmla="*/ 704845 w 1428750"/>
                  <a:gd name="connsiteY6" fmla="*/ 0 h 50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28750" h="509587">
                    <a:moveTo>
                      <a:pt x="704845" y="0"/>
                    </a:moveTo>
                    <a:lnTo>
                      <a:pt x="1428750" y="509587"/>
                    </a:lnTo>
                    <a:lnTo>
                      <a:pt x="1261787" y="508474"/>
                    </a:lnTo>
                    <a:lnTo>
                      <a:pt x="722912" y="127840"/>
                    </a:lnTo>
                    <a:lnTo>
                      <a:pt x="185247" y="501298"/>
                    </a:lnTo>
                    <a:lnTo>
                      <a:pt x="0" y="500063"/>
                    </a:lnTo>
                    <a:lnTo>
                      <a:pt x="704845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949AC07F-38D3-4616-BD4F-AE89EA7C0BB8}"/>
                </a:ext>
              </a:extLst>
            </p:cNvPr>
            <p:cNvGrpSpPr/>
            <p:nvPr/>
          </p:nvGrpSpPr>
          <p:grpSpPr>
            <a:xfrm>
              <a:off x="7604760" y="3478792"/>
              <a:ext cx="1463040" cy="2063826"/>
              <a:chOff x="379995" y="2425348"/>
              <a:chExt cx="1463040" cy="2063826"/>
            </a:xfrm>
          </p:grpSpPr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id="{27F286F1-D589-4336-88EB-4EC1E6FF06FD}"/>
                  </a:ext>
                </a:extLst>
              </p:cNvPr>
              <p:cNvGrpSpPr/>
              <p:nvPr/>
            </p:nvGrpSpPr>
            <p:grpSpPr>
              <a:xfrm>
                <a:off x="379995" y="2425348"/>
                <a:ext cx="1463040" cy="2063826"/>
                <a:chOff x="7611349" y="3466702"/>
                <a:chExt cx="1463040" cy="2063826"/>
              </a:xfrm>
            </p:grpSpPr>
            <p:sp>
              <p:nvSpPr>
                <p:cNvPr id="232" name="Rectangle: Rounded Corners 231">
                  <a:extLst>
                    <a:ext uri="{FF2B5EF4-FFF2-40B4-BE49-F238E27FC236}">
                      <a16:creationId xmlns:a16="http://schemas.microsoft.com/office/drawing/2014/main" id="{508547B1-C469-417F-85F6-51C167473AFE}"/>
                    </a:ext>
                  </a:extLst>
                </p:cNvPr>
                <p:cNvSpPr/>
                <p:nvPr/>
              </p:nvSpPr>
              <p:spPr>
                <a:xfrm>
                  <a:off x="7839075" y="3521075"/>
                  <a:ext cx="209550" cy="419100"/>
                </a:xfrm>
                <a:prstGeom prst="round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FCBC334B-4CDC-4FAD-8D1E-3F2C23931C24}"/>
                    </a:ext>
                  </a:extLst>
                </p:cNvPr>
                <p:cNvSpPr/>
                <p:nvPr/>
              </p:nvSpPr>
              <p:spPr>
                <a:xfrm>
                  <a:off x="7839073" y="3557098"/>
                  <a:ext cx="209551" cy="45719"/>
                </a:xfrm>
                <a:custGeom>
                  <a:avLst/>
                  <a:gdLst>
                    <a:gd name="connsiteX0" fmla="*/ 0 w 307686"/>
                    <a:gd name="connsiteY0" fmla="*/ 22860 h 45719"/>
                    <a:gd name="connsiteX1" fmla="*/ 153843 w 307686"/>
                    <a:gd name="connsiteY1" fmla="*/ 0 h 45719"/>
                    <a:gd name="connsiteX2" fmla="*/ 307686 w 307686"/>
                    <a:gd name="connsiteY2" fmla="*/ 22860 h 45719"/>
                    <a:gd name="connsiteX3" fmla="*/ 153843 w 307686"/>
                    <a:gd name="connsiteY3" fmla="*/ 45720 h 45719"/>
                    <a:gd name="connsiteX4" fmla="*/ 0 w 307686"/>
                    <a:gd name="connsiteY4" fmla="*/ 22860 h 45719"/>
                    <a:gd name="connsiteX0" fmla="*/ 0 w 311962"/>
                    <a:gd name="connsiteY0" fmla="*/ 2858 h 25718"/>
                    <a:gd name="connsiteX1" fmla="*/ 307686 w 311962"/>
                    <a:gd name="connsiteY1" fmla="*/ 2858 h 25718"/>
                    <a:gd name="connsiteX2" fmla="*/ 153843 w 311962"/>
                    <a:gd name="connsiteY2" fmla="*/ 25718 h 25718"/>
                    <a:gd name="connsiteX3" fmla="*/ 0 w 311962"/>
                    <a:gd name="connsiteY3" fmla="*/ 2858 h 25718"/>
                    <a:gd name="connsiteX0" fmla="*/ 307686 w 399126"/>
                    <a:gd name="connsiteY0" fmla="*/ 1165 h 92605"/>
                    <a:gd name="connsiteX1" fmla="*/ 153843 w 399126"/>
                    <a:gd name="connsiteY1" fmla="*/ 24025 h 92605"/>
                    <a:gd name="connsiteX2" fmla="*/ 0 w 399126"/>
                    <a:gd name="connsiteY2" fmla="*/ 1165 h 92605"/>
                    <a:gd name="connsiteX3" fmla="*/ 399126 w 399126"/>
                    <a:gd name="connsiteY3" fmla="*/ 92605 h 92605"/>
                    <a:gd name="connsiteX0" fmla="*/ 307686 w 311962"/>
                    <a:gd name="connsiteY0" fmla="*/ 0 h 22860"/>
                    <a:gd name="connsiteX1" fmla="*/ 153843 w 311962"/>
                    <a:gd name="connsiteY1" fmla="*/ 22860 h 22860"/>
                    <a:gd name="connsiteX2" fmla="*/ 0 w 311962"/>
                    <a:gd name="connsiteY2" fmla="*/ 0 h 228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11962" h="22860">
                      <a:moveTo>
                        <a:pt x="307686" y="0"/>
                      </a:moveTo>
                      <a:cubicBezTo>
                        <a:pt x="333327" y="3810"/>
                        <a:pt x="238808" y="22860"/>
                        <a:pt x="153843" y="22860"/>
                      </a:cubicBezTo>
                      <a:cubicBezTo>
                        <a:pt x="68878" y="22860"/>
                        <a:pt x="0" y="12625"/>
                        <a:pt x="0" y="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Rectangle 225">
                  <a:extLst>
                    <a:ext uri="{FF2B5EF4-FFF2-40B4-BE49-F238E27FC236}">
                      <a16:creationId xmlns:a16="http://schemas.microsoft.com/office/drawing/2014/main" id="{96DC31C8-6095-40D2-B721-10D819B63DE6}"/>
                    </a:ext>
                  </a:extLst>
                </p:cNvPr>
                <p:cNvSpPr/>
                <p:nvPr/>
              </p:nvSpPr>
              <p:spPr>
                <a:xfrm>
                  <a:off x="7741764" y="4057650"/>
                  <a:ext cx="1202211" cy="595912"/>
                </a:xfrm>
                <a:prstGeom prst="rect">
                  <a:avLst/>
                </a:prstGeom>
                <a:solidFill>
                  <a:srgbClr val="FFFF4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9" name="Isosceles Triangle 228">
                  <a:extLst>
                    <a:ext uri="{FF2B5EF4-FFF2-40B4-BE49-F238E27FC236}">
                      <a16:creationId xmlns:a16="http://schemas.microsoft.com/office/drawing/2014/main" id="{BA47C4E7-DE05-4057-8C35-509779AD44CD}"/>
                    </a:ext>
                  </a:extLst>
                </p:cNvPr>
                <p:cNvSpPr/>
                <p:nvPr/>
              </p:nvSpPr>
              <p:spPr>
                <a:xfrm>
                  <a:off x="7741764" y="3581290"/>
                  <a:ext cx="1202211" cy="481663"/>
                </a:xfrm>
                <a:custGeom>
                  <a:avLst/>
                  <a:gdLst>
                    <a:gd name="connsiteX0" fmla="*/ 0 w 1202211"/>
                    <a:gd name="connsiteY0" fmla="*/ 453245 h 453245"/>
                    <a:gd name="connsiteX1" fmla="*/ 601106 w 1202211"/>
                    <a:gd name="connsiteY1" fmla="*/ 0 h 453245"/>
                    <a:gd name="connsiteX2" fmla="*/ 1202211 w 1202211"/>
                    <a:gd name="connsiteY2" fmla="*/ 453245 h 453245"/>
                    <a:gd name="connsiteX3" fmla="*/ 0 w 1202211"/>
                    <a:gd name="connsiteY3" fmla="*/ 453245 h 453245"/>
                    <a:gd name="connsiteX0" fmla="*/ 0 w 1202211"/>
                    <a:gd name="connsiteY0" fmla="*/ 453245 h 544685"/>
                    <a:gd name="connsiteX1" fmla="*/ 601106 w 1202211"/>
                    <a:gd name="connsiteY1" fmla="*/ 0 h 544685"/>
                    <a:gd name="connsiteX2" fmla="*/ 1202211 w 1202211"/>
                    <a:gd name="connsiteY2" fmla="*/ 453245 h 544685"/>
                    <a:gd name="connsiteX3" fmla="*/ 91440 w 1202211"/>
                    <a:gd name="connsiteY3" fmla="*/ 544685 h 544685"/>
                    <a:gd name="connsiteX0" fmla="*/ 0 w 1202211"/>
                    <a:gd name="connsiteY0" fmla="*/ 453245 h 453245"/>
                    <a:gd name="connsiteX1" fmla="*/ 601106 w 1202211"/>
                    <a:gd name="connsiteY1" fmla="*/ 0 h 453245"/>
                    <a:gd name="connsiteX2" fmla="*/ 1202211 w 1202211"/>
                    <a:gd name="connsiteY2" fmla="*/ 453245 h 453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02211" h="453245">
                      <a:moveTo>
                        <a:pt x="0" y="453245"/>
                      </a:moveTo>
                      <a:lnTo>
                        <a:pt x="601106" y="0"/>
                      </a:lnTo>
                      <a:lnTo>
                        <a:pt x="1202211" y="453245"/>
                      </a:lnTo>
                    </a:path>
                  </a:pathLst>
                </a:custGeom>
                <a:solidFill>
                  <a:srgbClr val="FFFF47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6CE0641C-7382-48E5-A576-2FD312BFE759}"/>
                    </a:ext>
                  </a:extLst>
                </p:cNvPr>
                <p:cNvSpPr/>
                <p:nvPr/>
              </p:nvSpPr>
              <p:spPr>
                <a:xfrm>
                  <a:off x="7611349" y="3466702"/>
                  <a:ext cx="1463040" cy="595913"/>
                </a:xfrm>
                <a:custGeom>
                  <a:avLst/>
                  <a:gdLst>
                    <a:gd name="connsiteX0" fmla="*/ 731520 w 1463040"/>
                    <a:gd name="connsiteY0" fmla="*/ 0 h 595913"/>
                    <a:gd name="connsiteX1" fmla="*/ 1463040 w 1463040"/>
                    <a:gd name="connsiteY1" fmla="*/ 595913 h 595913"/>
                    <a:gd name="connsiteX2" fmla="*/ 1332625 w 1463040"/>
                    <a:gd name="connsiteY2" fmla="*/ 595913 h 595913"/>
                    <a:gd name="connsiteX3" fmla="*/ 731520 w 1463040"/>
                    <a:gd name="connsiteY3" fmla="*/ 142668 h 595913"/>
                    <a:gd name="connsiteX4" fmla="*/ 130414 w 1463040"/>
                    <a:gd name="connsiteY4" fmla="*/ 595913 h 595913"/>
                    <a:gd name="connsiteX5" fmla="*/ 0 w 1463040"/>
                    <a:gd name="connsiteY5" fmla="*/ 595913 h 595913"/>
                    <a:gd name="connsiteX6" fmla="*/ 731520 w 1463040"/>
                    <a:gd name="connsiteY6" fmla="*/ 0 h 595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63040" h="595913">
                      <a:moveTo>
                        <a:pt x="731520" y="0"/>
                      </a:moveTo>
                      <a:lnTo>
                        <a:pt x="1463040" y="595913"/>
                      </a:lnTo>
                      <a:lnTo>
                        <a:pt x="1332625" y="595913"/>
                      </a:lnTo>
                      <a:lnTo>
                        <a:pt x="731520" y="142668"/>
                      </a:lnTo>
                      <a:lnTo>
                        <a:pt x="130414" y="595913"/>
                      </a:lnTo>
                      <a:lnTo>
                        <a:pt x="0" y="595913"/>
                      </a:lnTo>
                      <a:lnTo>
                        <a:pt x="731520" y="0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Rectangle 235">
                  <a:extLst>
                    <a:ext uri="{FF2B5EF4-FFF2-40B4-BE49-F238E27FC236}">
                      <a16:creationId xmlns:a16="http://schemas.microsoft.com/office/drawing/2014/main" id="{99C01B35-4FCE-4AC2-89EC-F5DC2533A0EA}"/>
                    </a:ext>
                  </a:extLst>
                </p:cNvPr>
                <p:cNvSpPr/>
                <p:nvPr/>
              </p:nvSpPr>
              <p:spPr>
                <a:xfrm>
                  <a:off x="7741764" y="4766867"/>
                  <a:ext cx="1202211" cy="758632"/>
                </a:xfrm>
                <a:prstGeom prst="rect">
                  <a:avLst/>
                </a:prstGeom>
                <a:solidFill>
                  <a:srgbClr val="FFFF47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Rectangle: Rounded Corners 236">
                  <a:extLst>
                    <a:ext uri="{FF2B5EF4-FFF2-40B4-BE49-F238E27FC236}">
                      <a16:creationId xmlns:a16="http://schemas.microsoft.com/office/drawing/2014/main" id="{1E8B62C0-FD44-41D3-901D-60FB55BABAC5}"/>
                    </a:ext>
                  </a:extLst>
                </p:cNvPr>
                <p:cNvSpPr/>
                <p:nvPr/>
              </p:nvSpPr>
              <p:spPr>
                <a:xfrm>
                  <a:off x="8385810" y="4929127"/>
                  <a:ext cx="403861" cy="26730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Rectangle: Rounded Corners 237">
                  <a:extLst>
                    <a:ext uri="{FF2B5EF4-FFF2-40B4-BE49-F238E27FC236}">
                      <a16:creationId xmlns:a16="http://schemas.microsoft.com/office/drawing/2014/main" id="{17C6A7C8-52F3-4A27-989B-F3FB5AFD285E}"/>
                    </a:ext>
                  </a:extLst>
                </p:cNvPr>
                <p:cNvSpPr/>
                <p:nvPr/>
              </p:nvSpPr>
              <p:spPr>
                <a:xfrm rot="5400000">
                  <a:off x="7839935" y="5155971"/>
                  <a:ext cx="481815" cy="2673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Rectangle: Rounded Corners 238">
                  <a:extLst>
                    <a:ext uri="{FF2B5EF4-FFF2-40B4-BE49-F238E27FC236}">
                      <a16:creationId xmlns:a16="http://schemas.microsoft.com/office/drawing/2014/main" id="{D3A6E3C3-C95C-4CFF-86CB-F743A40B4323}"/>
                    </a:ext>
                  </a:extLst>
                </p:cNvPr>
                <p:cNvSpPr/>
                <p:nvPr/>
              </p:nvSpPr>
              <p:spPr>
                <a:xfrm>
                  <a:off x="8552419" y="4162746"/>
                  <a:ext cx="237252" cy="245932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0" name="Rectangle: Rounded Corners 239">
                  <a:extLst>
                    <a:ext uri="{FF2B5EF4-FFF2-40B4-BE49-F238E27FC236}">
                      <a16:creationId xmlns:a16="http://schemas.microsoft.com/office/drawing/2014/main" id="{F7F99921-09E7-4D68-BD10-AF5C513FBD68}"/>
                    </a:ext>
                  </a:extLst>
                </p:cNvPr>
                <p:cNvSpPr/>
                <p:nvPr/>
              </p:nvSpPr>
              <p:spPr>
                <a:xfrm>
                  <a:off x="7929999" y="4162746"/>
                  <a:ext cx="237252" cy="245932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42" name="Flowchart: Manual Operation 241">
                <a:extLst>
                  <a:ext uri="{FF2B5EF4-FFF2-40B4-BE49-F238E27FC236}">
                    <a16:creationId xmlns:a16="http://schemas.microsoft.com/office/drawing/2014/main" id="{07B24C25-8E4E-4155-8C74-76B8E86E169D}"/>
                  </a:ext>
                </a:extLst>
              </p:cNvPr>
              <p:cNvSpPr/>
              <p:nvPr/>
            </p:nvSpPr>
            <p:spPr>
              <a:xfrm flipV="1">
                <a:off x="423147" y="3567122"/>
                <a:ext cx="1377345" cy="224026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8000 w 10000"/>
                  <a:gd name="connsiteY2" fmla="*/ 10000 h 10000"/>
                  <a:gd name="connsiteX3" fmla="*/ 2000 w 10000"/>
                  <a:gd name="connsiteY3" fmla="*/ 10000 h 10000"/>
                  <a:gd name="connsiteX4" fmla="*/ 0 w 10000"/>
                  <a:gd name="connsiteY4" fmla="*/ 0 h 10000"/>
                  <a:gd name="connsiteX0" fmla="*/ 0 w 8471"/>
                  <a:gd name="connsiteY0" fmla="*/ 1696 h 10000"/>
                  <a:gd name="connsiteX1" fmla="*/ 8471 w 8471"/>
                  <a:gd name="connsiteY1" fmla="*/ 0 h 10000"/>
                  <a:gd name="connsiteX2" fmla="*/ 6471 w 8471"/>
                  <a:gd name="connsiteY2" fmla="*/ 10000 h 10000"/>
                  <a:gd name="connsiteX3" fmla="*/ 471 w 8471"/>
                  <a:gd name="connsiteY3" fmla="*/ 10000 h 10000"/>
                  <a:gd name="connsiteX4" fmla="*/ 0 w 8471"/>
                  <a:gd name="connsiteY4" fmla="*/ 1696 h 10000"/>
                  <a:gd name="connsiteX0" fmla="*/ 0 w 8345"/>
                  <a:gd name="connsiteY0" fmla="*/ 485 h 8789"/>
                  <a:gd name="connsiteX1" fmla="*/ 8345 w 8345"/>
                  <a:gd name="connsiteY1" fmla="*/ 0 h 8789"/>
                  <a:gd name="connsiteX2" fmla="*/ 7639 w 8345"/>
                  <a:gd name="connsiteY2" fmla="*/ 8789 h 8789"/>
                  <a:gd name="connsiteX3" fmla="*/ 556 w 8345"/>
                  <a:gd name="connsiteY3" fmla="*/ 8789 h 8789"/>
                  <a:gd name="connsiteX4" fmla="*/ 0 w 8345"/>
                  <a:gd name="connsiteY4" fmla="*/ 485 h 8789"/>
                  <a:gd name="connsiteX0" fmla="*/ 0 w 9865"/>
                  <a:gd name="connsiteY0" fmla="*/ 414 h 9862"/>
                  <a:gd name="connsiteX1" fmla="*/ 9865 w 9865"/>
                  <a:gd name="connsiteY1" fmla="*/ 0 h 9862"/>
                  <a:gd name="connsiteX2" fmla="*/ 9154 w 9865"/>
                  <a:gd name="connsiteY2" fmla="*/ 9862 h 9862"/>
                  <a:gd name="connsiteX3" fmla="*/ 666 w 9865"/>
                  <a:gd name="connsiteY3" fmla="*/ 9862 h 9862"/>
                  <a:gd name="connsiteX4" fmla="*/ 0 w 9865"/>
                  <a:gd name="connsiteY4" fmla="*/ 414 h 9862"/>
                  <a:gd name="connsiteX0" fmla="*/ 0 w 9886"/>
                  <a:gd name="connsiteY0" fmla="*/ 280 h 9860"/>
                  <a:gd name="connsiteX1" fmla="*/ 9886 w 9886"/>
                  <a:gd name="connsiteY1" fmla="*/ 0 h 9860"/>
                  <a:gd name="connsiteX2" fmla="*/ 9279 w 9886"/>
                  <a:gd name="connsiteY2" fmla="*/ 9860 h 9860"/>
                  <a:gd name="connsiteX3" fmla="*/ 675 w 9886"/>
                  <a:gd name="connsiteY3" fmla="*/ 9860 h 9860"/>
                  <a:gd name="connsiteX4" fmla="*/ 0 w 9886"/>
                  <a:gd name="connsiteY4" fmla="*/ 280 h 9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86" h="9860">
                    <a:moveTo>
                      <a:pt x="0" y="280"/>
                    </a:moveTo>
                    <a:lnTo>
                      <a:pt x="9886" y="0"/>
                    </a:lnTo>
                    <a:cubicBezTo>
                      <a:pt x="9600" y="3381"/>
                      <a:pt x="9565" y="6479"/>
                      <a:pt x="9279" y="9860"/>
                    </a:cubicBezTo>
                    <a:lnTo>
                      <a:pt x="675" y="9860"/>
                    </a:lnTo>
                    <a:cubicBezTo>
                      <a:pt x="451" y="6667"/>
                      <a:pt x="225" y="3473"/>
                      <a:pt x="0" y="28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2" name="Group 261">
              <a:extLst>
                <a:ext uri="{FF2B5EF4-FFF2-40B4-BE49-F238E27FC236}">
                  <a16:creationId xmlns:a16="http://schemas.microsoft.com/office/drawing/2014/main" id="{CAE049A8-6DF3-46B0-845F-23350771085E}"/>
                </a:ext>
              </a:extLst>
            </p:cNvPr>
            <p:cNvGrpSpPr/>
            <p:nvPr/>
          </p:nvGrpSpPr>
          <p:grpSpPr>
            <a:xfrm>
              <a:off x="5362815" y="4255461"/>
              <a:ext cx="1943100" cy="1281448"/>
              <a:chOff x="5372099" y="4264794"/>
              <a:chExt cx="1943100" cy="1281448"/>
            </a:xfrm>
            <a:noFill/>
          </p:grpSpPr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57553F35-BD27-4644-8283-0E05AFB40125}"/>
                  </a:ext>
                </a:extLst>
              </p:cNvPr>
              <p:cNvSpPr/>
              <p:nvPr/>
            </p:nvSpPr>
            <p:spPr>
              <a:xfrm>
                <a:off x="5456269" y="4644273"/>
                <a:ext cx="1778000" cy="9017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E3D1A43-1BF5-4764-8442-0F4023853794}"/>
                  </a:ext>
                </a:extLst>
              </p:cNvPr>
              <p:cNvSpPr/>
              <p:nvPr/>
            </p:nvSpPr>
            <p:spPr>
              <a:xfrm>
                <a:off x="5372099" y="4264794"/>
                <a:ext cx="1943100" cy="539751"/>
              </a:xfrm>
              <a:custGeom>
                <a:avLst/>
                <a:gdLst>
                  <a:gd name="connsiteX0" fmla="*/ 0 w 1651000"/>
                  <a:gd name="connsiteY0" fmla="*/ 0 h 539751"/>
                  <a:gd name="connsiteX1" fmla="*/ 1651000 w 1651000"/>
                  <a:gd name="connsiteY1" fmla="*/ 0 h 539751"/>
                  <a:gd name="connsiteX2" fmla="*/ 1651000 w 1651000"/>
                  <a:gd name="connsiteY2" fmla="*/ 539751 h 539751"/>
                  <a:gd name="connsiteX3" fmla="*/ 0 w 1651000"/>
                  <a:gd name="connsiteY3" fmla="*/ 539751 h 539751"/>
                  <a:gd name="connsiteX4" fmla="*/ 0 w 1651000"/>
                  <a:gd name="connsiteY4" fmla="*/ 0 h 539751"/>
                  <a:gd name="connsiteX0" fmla="*/ 139700 w 1790700"/>
                  <a:gd name="connsiteY0" fmla="*/ 0 h 539751"/>
                  <a:gd name="connsiteX1" fmla="*/ 1790700 w 1790700"/>
                  <a:gd name="connsiteY1" fmla="*/ 0 h 539751"/>
                  <a:gd name="connsiteX2" fmla="*/ 1790700 w 1790700"/>
                  <a:gd name="connsiteY2" fmla="*/ 539751 h 539751"/>
                  <a:gd name="connsiteX3" fmla="*/ 0 w 1790700"/>
                  <a:gd name="connsiteY3" fmla="*/ 539751 h 539751"/>
                  <a:gd name="connsiteX4" fmla="*/ 139700 w 1790700"/>
                  <a:gd name="connsiteY4" fmla="*/ 0 h 539751"/>
                  <a:gd name="connsiteX0" fmla="*/ 139700 w 1943100"/>
                  <a:gd name="connsiteY0" fmla="*/ 0 h 539751"/>
                  <a:gd name="connsiteX1" fmla="*/ 1790700 w 1943100"/>
                  <a:gd name="connsiteY1" fmla="*/ 0 h 539751"/>
                  <a:gd name="connsiteX2" fmla="*/ 1943100 w 1943100"/>
                  <a:gd name="connsiteY2" fmla="*/ 539751 h 539751"/>
                  <a:gd name="connsiteX3" fmla="*/ 0 w 1943100"/>
                  <a:gd name="connsiteY3" fmla="*/ 539751 h 539751"/>
                  <a:gd name="connsiteX4" fmla="*/ 139700 w 1943100"/>
                  <a:gd name="connsiteY4" fmla="*/ 0 h 539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43100" h="539751">
                    <a:moveTo>
                      <a:pt x="139700" y="0"/>
                    </a:moveTo>
                    <a:lnTo>
                      <a:pt x="1790700" y="0"/>
                    </a:lnTo>
                    <a:lnTo>
                      <a:pt x="1943100" y="539751"/>
                    </a:lnTo>
                    <a:lnTo>
                      <a:pt x="0" y="539751"/>
                    </a:lnTo>
                    <a:lnTo>
                      <a:pt x="139700" y="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52D23F44-A437-4A44-A136-A9A2991DDF4B}"/>
                  </a:ext>
                </a:extLst>
              </p:cNvPr>
              <p:cNvSpPr/>
              <p:nvPr/>
            </p:nvSpPr>
            <p:spPr>
              <a:xfrm>
                <a:off x="5924550" y="4786372"/>
                <a:ext cx="838200" cy="759602"/>
              </a:xfrm>
              <a:prstGeom prst="rect">
                <a:avLst/>
              </a:prstGeom>
              <a:solidFill>
                <a:srgbClr val="DCD3B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4E6C1A1D-982A-49E5-9E8C-73947B0AE81A}"/>
                  </a:ext>
                </a:extLst>
              </p:cNvPr>
              <p:cNvSpPr/>
              <p:nvPr/>
            </p:nvSpPr>
            <p:spPr>
              <a:xfrm>
                <a:off x="5924550" y="4502176"/>
                <a:ext cx="838199" cy="324468"/>
              </a:xfrm>
              <a:custGeom>
                <a:avLst/>
                <a:gdLst>
                  <a:gd name="connsiteX0" fmla="*/ 388718 w 777437"/>
                  <a:gd name="connsiteY0" fmla="*/ 0 h 284195"/>
                  <a:gd name="connsiteX1" fmla="*/ 777437 w 777437"/>
                  <a:gd name="connsiteY1" fmla="*/ 284195 h 284195"/>
                  <a:gd name="connsiteX2" fmla="*/ 0 w 777437"/>
                  <a:gd name="connsiteY2" fmla="*/ 284195 h 284195"/>
                  <a:gd name="connsiteX3" fmla="*/ 388718 w 777437"/>
                  <a:gd name="connsiteY3" fmla="*/ 0 h 284195"/>
                  <a:gd name="connsiteX0" fmla="*/ 0 w 777437"/>
                  <a:gd name="connsiteY0" fmla="*/ 284195 h 375635"/>
                  <a:gd name="connsiteX1" fmla="*/ 388718 w 777437"/>
                  <a:gd name="connsiteY1" fmla="*/ 0 h 375635"/>
                  <a:gd name="connsiteX2" fmla="*/ 777437 w 777437"/>
                  <a:gd name="connsiteY2" fmla="*/ 284195 h 375635"/>
                  <a:gd name="connsiteX3" fmla="*/ 84811 w 777437"/>
                  <a:gd name="connsiteY3" fmla="*/ 375635 h 375635"/>
                  <a:gd name="connsiteX0" fmla="*/ 0 w 777437"/>
                  <a:gd name="connsiteY0" fmla="*/ 284195 h 284195"/>
                  <a:gd name="connsiteX1" fmla="*/ 388718 w 777437"/>
                  <a:gd name="connsiteY1" fmla="*/ 0 h 284195"/>
                  <a:gd name="connsiteX2" fmla="*/ 777437 w 777437"/>
                  <a:gd name="connsiteY2" fmla="*/ 284195 h 284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77437" h="284195">
                    <a:moveTo>
                      <a:pt x="0" y="284195"/>
                    </a:moveTo>
                    <a:lnTo>
                      <a:pt x="388718" y="0"/>
                    </a:lnTo>
                    <a:lnTo>
                      <a:pt x="777437" y="284195"/>
                    </a:lnTo>
                  </a:path>
                </a:pathLst>
              </a:custGeom>
              <a:solidFill>
                <a:srgbClr val="DCD3B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FA3DC004-E8CE-481F-A164-ADAF55278C79}"/>
                  </a:ext>
                </a:extLst>
              </p:cNvPr>
              <p:cNvSpPr/>
              <p:nvPr/>
            </p:nvSpPr>
            <p:spPr>
              <a:xfrm>
                <a:off x="5794374" y="4414015"/>
                <a:ext cx="1098550" cy="401579"/>
              </a:xfrm>
              <a:custGeom>
                <a:avLst/>
                <a:gdLst>
                  <a:gd name="connsiteX0" fmla="*/ 549275 w 1098550"/>
                  <a:gd name="connsiteY0" fmla="*/ 0 h 401579"/>
                  <a:gd name="connsiteX1" fmla="*/ 1098550 w 1098550"/>
                  <a:gd name="connsiteY1" fmla="*/ 401579 h 401579"/>
                  <a:gd name="connsiteX2" fmla="*/ 937994 w 1098550"/>
                  <a:gd name="connsiteY2" fmla="*/ 401579 h 401579"/>
                  <a:gd name="connsiteX3" fmla="*/ 549275 w 1098550"/>
                  <a:gd name="connsiteY3" fmla="*/ 117384 h 401579"/>
                  <a:gd name="connsiteX4" fmla="*/ 160557 w 1098550"/>
                  <a:gd name="connsiteY4" fmla="*/ 401579 h 401579"/>
                  <a:gd name="connsiteX5" fmla="*/ 0 w 1098550"/>
                  <a:gd name="connsiteY5" fmla="*/ 401579 h 401579"/>
                  <a:gd name="connsiteX6" fmla="*/ 549275 w 1098550"/>
                  <a:gd name="connsiteY6" fmla="*/ 0 h 401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98550" h="401579">
                    <a:moveTo>
                      <a:pt x="549275" y="0"/>
                    </a:moveTo>
                    <a:lnTo>
                      <a:pt x="1098550" y="401579"/>
                    </a:lnTo>
                    <a:lnTo>
                      <a:pt x="937994" y="401579"/>
                    </a:lnTo>
                    <a:lnTo>
                      <a:pt x="549275" y="117384"/>
                    </a:lnTo>
                    <a:lnTo>
                      <a:pt x="160557" y="401579"/>
                    </a:lnTo>
                    <a:lnTo>
                      <a:pt x="0" y="401579"/>
                    </a:lnTo>
                    <a:lnTo>
                      <a:pt x="549275" y="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55" name="Rectangle: Rounded Corners 254">
                <a:extLst>
                  <a:ext uri="{FF2B5EF4-FFF2-40B4-BE49-F238E27FC236}">
                    <a16:creationId xmlns:a16="http://schemas.microsoft.com/office/drawing/2014/main" id="{0AB46638-1AA7-48BD-AD0C-AC1469F79A48}"/>
                  </a:ext>
                </a:extLst>
              </p:cNvPr>
              <p:cNvSpPr/>
              <p:nvPr/>
            </p:nvSpPr>
            <p:spPr>
              <a:xfrm>
                <a:off x="6861112" y="4952235"/>
                <a:ext cx="238188" cy="318265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: Rounded Corners 255">
                <a:extLst>
                  <a:ext uri="{FF2B5EF4-FFF2-40B4-BE49-F238E27FC236}">
                    <a16:creationId xmlns:a16="http://schemas.microsoft.com/office/drawing/2014/main" id="{932B8D70-A2B3-4EFC-8737-1C3F289CFD43}"/>
                  </a:ext>
                </a:extLst>
              </p:cNvPr>
              <p:cNvSpPr/>
              <p:nvPr/>
            </p:nvSpPr>
            <p:spPr>
              <a:xfrm>
                <a:off x="5588000" y="4952234"/>
                <a:ext cx="238188" cy="318265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Rectangle: Rounded Corners 262">
                <a:extLst>
                  <a:ext uri="{FF2B5EF4-FFF2-40B4-BE49-F238E27FC236}">
                    <a16:creationId xmlns:a16="http://schemas.microsoft.com/office/drawing/2014/main" id="{F8C7B07E-D08B-4E59-8B39-5F68F5D8E65B}"/>
                  </a:ext>
                </a:extLst>
              </p:cNvPr>
              <p:cNvSpPr/>
              <p:nvPr/>
            </p:nvSpPr>
            <p:spPr>
              <a:xfrm>
                <a:off x="6235338" y="4972286"/>
                <a:ext cx="238188" cy="573956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0" name="Group 259">
              <a:extLst>
                <a:ext uri="{FF2B5EF4-FFF2-40B4-BE49-F238E27FC236}">
                  <a16:creationId xmlns:a16="http://schemas.microsoft.com/office/drawing/2014/main" id="{85048A46-C258-4088-8424-F7BAADDC7EFD}"/>
                </a:ext>
              </a:extLst>
            </p:cNvPr>
            <p:cNvGrpSpPr/>
            <p:nvPr/>
          </p:nvGrpSpPr>
          <p:grpSpPr>
            <a:xfrm>
              <a:off x="4622331" y="4831139"/>
              <a:ext cx="838200" cy="714726"/>
              <a:chOff x="4546979" y="4450464"/>
              <a:chExt cx="1098550" cy="1112135"/>
            </a:xfrm>
          </p:grpSpPr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2A94365C-FC2A-4918-9628-5223D3C114D4}"/>
                  </a:ext>
                </a:extLst>
              </p:cNvPr>
              <p:cNvSpPr/>
              <p:nvPr/>
            </p:nvSpPr>
            <p:spPr>
              <a:xfrm>
                <a:off x="4677155" y="4811770"/>
                <a:ext cx="838200" cy="75082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9B9132D2-0B22-4B4B-B36F-DB2D37AD96B8}"/>
                  </a:ext>
                </a:extLst>
              </p:cNvPr>
              <p:cNvSpPr/>
              <p:nvPr/>
            </p:nvSpPr>
            <p:spPr>
              <a:xfrm>
                <a:off x="4677155" y="4527575"/>
                <a:ext cx="838199" cy="345820"/>
              </a:xfrm>
              <a:custGeom>
                <a:avLst/>
                <a:gdLst>
                  <a:gd name="connsiteX0" fmla="*/ 388718 w 777437"/>
                  <a:gd name="connsiteY0" fmla="*/ 0 h 284195"/>
                  <a:gd name="connsiteX1" fmla="*/ 777437 w 777437"/>
                  <a:gd name="connsiteY1" fmla="*/ 284195 h 284195"/>
                  <a:gd name="connsiteX2" fmla="*/ 0 w 777437"/>
                  <a:gd name="connsiteY2" fmla="*/ 284195 h 284195"/>
                  <a:gd name="connsiteX3" fmla="*/ 388718 w 777437"/>
                  <a:gd name="connsiteY3" fmla="*/ 0 h 284195"/>
                  <a:gd name="connsiteX0" fmla="*/ 0 w 777437"/>
                  <a:gd name="connsiteY0" fmla="*/ 284195 h 426478"/>
                  <a:gd name="connsiteX1" fmla="*/ 388718 w 777437"/>
                  <a:gd name="connsiteY1" fmla="*/ 0 h 426478"/>
                  <a:gd name="connsiteX2" fmla="*/ 777437 w 777437"/>
                  <a:gd name="connsiteY2" fmla="*/ 284195 h 426478"/>
                  <a:gd name="connsiteX3" fmla="*/ 111154 w 777437"/>
                  <a:gd name="connsiteY3" fmla="*/ 426478 h 426478"/>
                  <a:gd name="connsiteX0" fmla="*/ 0 w 777437"/>
                  <a:gd name="connsiteY0" fmla="*/ 284195 h 284195"/>
                  <a:gd name="connsiteX1" fmla="*/ 388718 w 777437"/>
                  <a:gd name="connsiteY1" fmla="*/ 0 h 284195"/>
                  <a:gd name="connsiteX2" fmla="*/ 777437 w 777437"/>
                  <a:gd name="connsiteY2" fmla="*/ 284195 h 284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77437" h="284195">
                    <a:moveTo>
                      <a:pt x="0" y="284195"/>
                    </a:moveTo>
                    <a:lnTo>
                      <a:pt x="388718" y="0"/>
                    </a:lnTo>
                    <a:lnTo>
                      <a:pt x="777437" y="284195"/>
                    </a:lnTo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DB5E1D56-1C70-4768-A69C-B6F4178093FD}"/>
                  </a:ext>
                </a:extLst>
              </p:cNvPr>
              <p:cNvSpPr/>
              <p:nvPr/>
            </p:nvSpPr>
            <p:spPr>
              <a:xfrm>
                <a:off x="4546979" y="4450464"/>
                <a:ext cx="1098550" cy="401579"/>
              </a:xfrm>
              <a:custGeom>
                <a:avLst/>
                <a:gdLst>
                  <a:gd name="connsiteX0" fmla="*/ 549275 w 1098550"/>
                  <a:gd name="connsiteY0" fmla="*/ 0 h 401579"/>
                  <a:gd name="connsiteX1" fmla="*/ 1098550 w 1098550"/>
                  <a:gd name="connsiteY1" fmla="*/ 401579 h 401579"/>
                  <a:gd name="connsiteX2" fmla="*/ 937994 w 1098550"/>
                  <a:gd name="connsiteY2" fmla="*/ 401579 h 401579"/>
                  <a:gd name="connsiteX3" fmla="*/ 549275 w 1098550"/>
                  <a:gd name="connsiteY3" fmla="*/ 117384 h 401579"/>
                  <a:gd name="connsiteX4" fmla="*/ 160557 w 1098550"/>
                  <a:gd name="connsiteY4" fmla="*/ 401579 h 401579"/>
                  <a:gd name="connsiteX5" fmla="*/ 0 w 1098550"/>
                  <a:gd name="connsiteY5" fmla="*/ 401579 h 401579"/>
                  <a:gd name="connsiteX6" fmla="*/ 549275 w 1098550"/>
                  <a:gd name="connsiteY6" fmla="*/ 0 h 401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98550" h="401579">
                    <a:moveTo>
                      <a:pt x="549275" y="0"/>
                    </a:moveTo>
                    <a:lnTo>
                      <a:pt x="1098550" y="401579"/>
                    </a:lnTo>
                    <a:lnTo>
                      <a:pt x="937994" y="401579"/>
                    </a:lnTo>
                    <a:lnTo>
                      <a:pt x="549275" y="117384"/>
                    </a:lnTo>
                    <a:lnTo>
                      <a:pt x="160557" y="401579"/>
                    </a:lnTo>
                    <a:lnTo>
                      <a:pt x="0" y="401579"/>
                    </a:lnTo>
                    <a:lnTo>
                      <a:pt x="549275" y="0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19D7EFF5-1170-4B99-8B90-D2DA9B9814B1}"/>
                  </a:ext>
                </a:extLst>
              </p:cNvPr>
              <p:cNvSpPr/>
              <p:nvPr/>
            </p:nvSpPr>
            <p:spPr>
              <a:xfrm>
                <a:off x="4786854" y="5003287"/>
                <a:ext cx="621898" cy="55707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8AC848F3-9C41-4D85-A4F8-D5771756FC20}"/>
                </a:ext>
              </a:extLst>
            </p:cNvPr>
            <p:cNvCxnSpPr/>
            <p:nvPr/>
          </p:nvCxnSpPr>
          <p:spPr>
            <a:xfrm flipV="1">
              <a:off x="2047584" y="5673280"/>
              <a:ext cx="2359316" cy="1104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2C94F8DC-F471-4DAC-8EA3-0E233EADA8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60868" y="5695379"/>
              <a:ext cx="2190960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E5AC6DDA-74A8-4DF3-A43B-819977F8E6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88148" y="5684329"/>
              <a:ext cx="957682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783FCAB4-28F4-46E7-BF42-2F6E2732AFAB}"/>
                </a:ext>
              </a:extLst>
            </p:cNvPr>
            <p:cNvCxnSpPr>
              <a:cxnSpLocks/>
            </p:cNvCxnSpPr>
            <p:nvPr/>
          </p:nvCxnSpPr>
          <p:spPr>
            <a:xfrm>
              <a:off x="8874125" y="5684329"/>
              <a:ext cx="4334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09">
              <a:extLst>
                <a:ext uri="{FF2B5EF4-FFF2-40B4-BE49-F238E27FC236}">
                  <a16:creationId xmlns:a16="http://schemas.microsoft.com/office/drawing/2014/main" id="{1CFEC2B6-9F72-460D-8CB8-E3BADE159B49}"/>
                </a:ext>
              </a:extLst>
            </p:cNvPr>
            <p:cNvSpPr/>
            <p:nvPr/>
          </p:nvSpPr>
          <p:spPr>
            <a:xfrm flipH="1">
              <a:off x="6325247" y="2774266"/>
              <a:ext cx="705994" cy="453245"/>
            </a:xfrm>
            <a:custGeom>
              <a:avLst/>
              <a:gdLst>
                <a:gd name="connsiteX0" fmla="*/ 0 w 475298"/>
                <a:gd name="connsiteY0" fmla="*/ 0 h 184795"/>
                <a:gd name="connsiteX1" fmla="*/ 475298 w 475298"/>
                <a:gd name="connsiteY1" fmla="*/ 0 h 184795"/>
                <a:gd name="connsiteX2" fmla="*/ 475298 w 475298"/>
                <a:gd name="connsiteY2" fmla="*/ 184795 h 184795"/>
                <a:gd name="connsiteX3" fmla="*/ 0 w 475298"/>
                <a:gd name="connsiteY3" fmla="*/ 184795 h 184795"/>
                <a:gd name="connsiteX4" fmla="*/ 0 w 475298"/>
                <a:gd name="connsiteY4" fmla="*/ 0 h 184795"/>
                <a:gd name="connsiteX0" fmla="*/ 0 w 475298"/>
                <a:gd name="connsiteY0" fmla="*/ 114300 h 299095"/>
                <a:gd name="connsiteX1" fmla="*/ 380048 w 475298"/>
                <a:gd name="connsiteY1" fmla="*/ 0 h 299095"/>
                <a:gd name="connsiteX2" fmla="*/ 475298 w 475298"/>
                <a:gd name="connsiteY2" fmla="*/ 299095 h 299095"/>
                <a:gd name="connsiteX3" fmla="*/ 0 w 475298"/>
                <a:gd name="connsiteY3" fmla="*/ 299095 h 299095"/>
                <a:gd name="connsiteX4" fmla="*/ 0 w 475298"/>
                <a:gd name="connsiteY4" fmla="*/ 114300 h 299095"/>
                <a:gd name="connsiteX0" fmla="*/ 19050 w 475298"/>
                <a:gd name="connsiteY0" fmla="*/ 0 h 308620"/>
                <a:gd name="connsiteX1" fmla="*/ 380048 w 475298"/>
                <a:gd name="connsiteY1" fmla="*/ 9525 h 308620"/>
                <a:gd name="connsiteX2" fmla="*/ 475298 w 475298"/>
                <a:gd name="connsiteY2" fmla="*/ 308620 h 308620"/>
                <a:gd name="connsiteX3" fmla="*/ 0 w 475298"/>
                <a:gd name="connsiteY3" fmla="*/ 308620 h 308620"/>
                <a:gd name="connsiteX4" fmla="*/ 19050 w 475298"/>
                <a:gd name="connsiteY4" fmla="*/ 0 h 308620"/>
                <a:gd name="connsiteX0" fmla="*/ 19050 w 475298"/>
                <a:gd name="connsiteY0" fmla="*/ 123851 h 432471"/>
                <a:gd name="connsiteX1" fmla="*/ 380048 w 475298"/>
                <a:gd name="connsiteY1" fmla="*/ 133376 h 432471"/>
                <a:gd name="connsiteX2" fmla="*/ 475298 w 475298"/>
                <a:gd name="connsiteY2" fmla="*/ 432471 h 432471"/>
                <a:gd name="connsiteX3" fmla="*/ 0 w 475298"/>
                <a:gd name="connsiteY3" fmla="*/ 432471 h 432471"/>
                <a:gd name="connsiteX4" fmla="*/ 19050 w 475298"/>
                <a:gd name="connsiteY4" fmla="*/ 123851 h 432471"/>
                <a:gd name="connsiteX0" fmla="*/ 19050 w 475298"/>
                <a:gd name="connsiteY0" fmla="*/ 144625 h 453245"/>
                <a:gd name="connsiteX1" fmla="*/ 380048 w 475298"/>
                <a:gd name="connsiteY1" fmla="*/ 154150 h 453245"/>
                <a:gd name="connsiteX2" fmla="*/ 475298 w 475298"/>
                <a:gd name="connsiteY2" fmla="*/ 453245 h 453245"/>
                <a:gd name="connsiteX3" fmla="*/ 0 w 475298"/>
                <a:gd name="connsiteY3" fmla="*/ 453245 h 453245"/>
                <a:gd name="connsiteX4" fmla="*/ 19050 w 475298"/>
                <a:gd name="connsiteY4" fmla="*/ 144625 h 453245"/>
                <a:gd name="connsiteX0" fmla="*/ 19050 w 529250"/>
                <a:gd name="connsiteY0" fmla="*/ 144625 h 453245"/>
                <a:gd name="connsiteX1" fmla="*/ 380048 w 529250"/>
                <a:gd name="connsiteY1" fmla="*/ 154150 h 453245"/>
                <a:gd name="connsiteX2" fmla="*/ 475298 w 529250"/>
                <a:gd name="connsiteY2" fmla="*/ 453245 h 453245"/>
                <a:gd name="connsiteX3" fmla="*/ 0 w 529250"/>
                <a:gd name="connsiteY3" fmla="*/ 453245 h 453245"/>
                <a:gd name="connsiteX4" fmla="*/ 19050 w 529250"/>
                <a:gd name="connsiteY4" fmla="*/ 144625 h 453245"/>
                <a:gd name="connsiteX0" fmla="*/ 19050 w 574122"/>
                <a:gd name="connsiteY0" fmla="*/ 144625 h 453245"/>
                <a:gd name="connsiteX1" fmla="*/ 380048 w 574122"/>
                <a:gd name="connsiteY1" fmla="*/ 154150 h 453245"/>
                <a:gd name="connsiteX2" fmla="*/ 475298 w 574122"/>
                <a:gd name="connsiteY2" fmla="*/ 453245 h 453245"/>
                <a:gd name="connsiteX3" fmla="*/ 0 w 574122"/>
                <a:gd name="connsiteY3" fmla="*/ 453245 h 453245"/>
                <a:gd name="connsiteX4" fmla="*/ 19050 w 574122"/>
                <a:gd name="connsiteY4" fmla="*/ 144625 h 453245"/>
                <a:gd name="connsiteX0" fmla="*/ 110202 w 665274"/>
                <a:gd name="connsiteY0" fmla="*/ 144625 h 453245"/>
                <a:gd name="connsiteX1" fmla="*/ 471200 w 665274"/>
                <a:gd name="connsiteY1" fmla="*/ 154150 h 453245"/>
                <a:gd name="connsiteX2" fmla="*/ 566450 w 665274"/>
                <a:gd name="connsiteY2" fmla="*/ 453245 h 453245"/>
                <a:gd name="connsiteX3" fmla="*/ 91152 w 665274"/>
                <a:gd name="connsiteY3" fmla="*/ 453245 h 453245"/>
                <a:gd name="connsiteX4" fmla="*/ 110202 w 665274"/>
                <a:gd name="connsiteY4" fmla="*/ 144625 h 453245"/>
                <a:gd name="connsiteX0" fmla="*/ 150922 w 705994"/>
                <a:gd name="connsiteY0" fmla="*/ 144625 h 453245"/>
                <a:gd name="connsiteX1" fmla="*/ 511920 w 705994"/>
                <a:gd name="connsiteY1" fmla="*/ 154150 h 453245"/>
                <a:gd name="connsiteX2" fmla="*/ 607170 w 705994"/>
                <a:gd name="connsiteY2" fmla="*/ 453245 h 453245"/>
                <a:gd name="connsiteX3" fmla="*/ 131872 w 705994"/>
                <a:gd name="connsiteY3" fmla="*/ 453245 h 453245"/>
                <a:gd name="connsiteX4" fmla="*/ 150922 w 705994"/>
                <a:gd name="connsiteY4" fmla="*/ 144625 h 45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994" h="453245">
                  <a:moveTo>
                    <a:pt x="150922" y="144625"/>
                  </a:moveTo>
                  <a:cubicBezTo>
                    <a:pt x="337930" y="-137950"/>
                    <a:pt x="486837" y="65250"/>
                    <a:pt x="511920" y="154150"/>
                  </a:cubicBezTo>
                  <a:cubicBezTo>
                    <a:pt x="800845" y="158598"/>
                    <a:pt x="708770" y="429747"/>
                    <a:pt x="607170" y="453245"/>
                  </a:cubicBezTo>
                  <a:lnTo>
                    <a:pt x="131872" y="453245"/>
                  </a:lnTo>
                  <a:cubicBezTo>
                    <a:pt x="-80853" y="378947"/>
                    <a:pt x="-7828" y="218923"/>
                    <a:pt x="150922" y="144625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E03E500E-CC67-4471-AFBA-33D3D4196A5C}"/>
                </a:ext>
              </a:extLst>
            </p:cNvPr>
            <p:cNvGrpSpPr/>
            <p:nvPr/>
          </p:nvGrpSpPr>
          <p:grpSpPr>
            <a:xfrm>
              <a:off x="4181413" y="4394890"/>
              <a:ext cx="304850" cy="1188468"/>
              <a:chOff x="4181413" y="4394890"/>
              <a:chExt cx="304850" cy="1188468"/>
            </a:xfrm>
            <a:solidFill>
              <a:schemeClr val="accent6">
                <a:lumMod val="60000"/>
                <a:lumOff val="40000"/>
              </a:schemeClr>
            </a:solidFill>
          </p:grpSpPr>
          <p:sp>
            <p:nvSpPr>
              <p:cNvPr id="279" name="Rectangle 278">
                <a:extLst>
                  <a:ext uri="{FF2B5EF4-FFF2-40B4-BE49-F238E27FC236}">
                    <a16:creationId xmlns:a16="http://schemas.microsoft.com/office/drawing/2014/main" id="{DB02B04C-4387-4E1C-A2EF-0304EE2E343C}"/>
                  </a:ext>
                </a:extLst>
              </p:cNvPr>
              <p:cNvSpPr/>
              <p:nvPr/>
            </p:nvSpPr>
            <p:spPr>
              <a:xfrm>
                <a:off x="4181413" y="4394890"/>
                <a:ext cx="304850" cy="852951"/>
              </a:xfrm>
              <a:custGeom>
                <a:avLst/>
                <a:gdLst>
                  <a:gd name="connsiteX0" fmla="*/ 0 w 87263"/>
                  <a:gd name="connsiteY0" fmla="*/ 0 h 363925"/>
                  <a:gd name="connsiteX1" fmla="*/ 87263 w 87263"/>
                  <a:gd name="connsiteY1" fmla="*/ 0 h 363925"/>
                  <a:gd name="connsiteX2" fmla="*/ 87263 w 87263"/>
                  <a:gd name="connsiteY2" fmla="*/ 363925 h 363925"/>
                  <a:gd name="connsiteX3" fmla="*/ 0 w 87263"/>
                  <a:gd name="connsiteY3" fmla="*/ 363925 h 363925"/>
                  <a:gd name="connsiteX4" fmla="*/ 0 w 87263"/>
                  <a:gd name="connsiteY4" fmla="*/ 0 h 363925"/>
                  <a:gd name="connsiteX0" fmla="*/ 38100 w 87263"/>
                  <a:gd name="connsiteY0" fmla="*/ 0 h 817950"/>
                  <a:gd name="connsiteX1" fmla="*/ 87263 w 87263"/>
                  <a:gd name="connsiteY1" fmla="*/ 454025 h 817950"/>
                  <a:gd name="connsiteX2" fmla="*/ 87263 w 87263"/>
                  <a:gd name="connsiteY2" fmla="*/ 817950 h 817950"/>
                  <a:gd name="connsiteX3" fmla="*/ 0 w 87263"/>
                  <a:gd name="connsiteY3" fmla="*/ 817950 h 817950"/>
                  <a:gd name="connsiteX4" fmla="*/ 38100 w 87263"/>
                  <a:gd name="connsiteY4" fmla="*/ 0 h 817950"/>
                  <a:gd name="connsiteX0" fmla="*/ 38100 w 87263"/>
                  <a:gd name="connsiteY0" fmla="*/ 0 h 817950"/>
                  <a:gd name="connsiteX1" fmla="*/ 87263 w 87263"/>
                  <a:gd name="connsiteY1" fmla="*/ 817950 h 817950"/>
                  <a:gd name="connsiteX2" fmla="*/ 0 w 87263"/>
                  <a:gd name="connsiteY2" fmla="*/ 817950 h 817950"/>
                  <a:gd name="connsiteX3" fmla="*/ 38100 w 87263"/>
                  <a:gd name="connsiteY3" fmla="*/ 0 h 817950"/>
                  <a:gd name="connsiteX0" fmla="*/ 38100 w 39638"/>
                  <a:gd name="connsiteY0" fmla="*/ 0 h 852875"/>
                  <a:gd name="connsiteX1" fmla="*/ 39638 w 39638"/>
                  <a:gd name="connsiteY1" fmla="*/ 852875 h 852875"/>
                  <a:gd name="connsiteX2" fmla="*/ 0 w 39638"/>
                  <a:gd name="connsiteY2" fmla="*/ 817950 h 852875"/>
                  <a:gd name="connsiteX3" fmla="*/ 38100 w 39638"/>
                  <a:gd name="connsiteY3" fmla="*/ 0 h 852875"/>
                  <a:gd name="connsiteX0" fmla="*/ 38100 w 120458"/>
                  <a:gd name="connsiteY0" fmla="*/ 0 h 852875"/>
                  <a:gd name="connsiteX1" fmla="*/ 39638 w 120458"/>
                  <a:gd name="connsiteY1" fmla="*/ 852875 h 852875"/>
                  <a:gd name="connsiteX2" fmla="*/ 0 w 120458"/>
                  <a:gd name="connsiteY2" fmla="*/ 817950 h 852875"/>
                  <a:gd name="connsiteX3" fmla="*/ 38100 w 120458"/>
                  <a:gd name="connsiteY3" fmla="*/ 0 h 852875"/>
                  <a:gd name="connsiteX0" fmla="*/ 100824 w 183182"/>
                  <a:gd name="connsiteY0" fmla="*/ 0 h 852875"/>
                  <a:gd name="connsiteX1" fmla="*/ 102362 w 183182"/>
                  <a:gd name="connsiteY1" fmla="*/ 852875 h 852875"/>
                  <a:gd name="connsiteX2" fmla="*/ 62724 w 183182"/>
                  <a:gd name="connsiteY2" fmla="*/ 817950 h 852875"/>
                  <a:gd name="connsiteX3" fmla="*/ 100824 w 183182"/>
                  <a:gd name="connsiteY3" fmla="*/ 0 h 852875"/>
                  <a:gd name="connsiteX0" fmla="*/ 0 w 82358"/>
                  <a:gd name="connsiteY0" fmla="*/ 0 h 852875"/>
                  <a:gd name="connsiteX1" fmla="*/ 1538 w 82358"/>
                  <a:gd name="connsiteY1" fmla="*/ 852875 h 852875"/>
                  <a:gd name="connsiteX2" fmla="*/ 0 w 82358"/>
                  <a:gd name="connsiteY2" fmla="*/ 0 h 852875"/>
                  <a:gd name="connsiteX0" fmla="*/ 105321 w 187679"/>
                  <a:gd name="connsiteY0" fmla="*/ 0 h 852875"/>
                  <a:gd name="connsiteX1" fmla="*/ 106859 w 187679"/>
                  <a:gd name="connsiteY1" fmla="*/ 852875 h 852875"/>
                  <a:gd name="connsiteX2" fmla="*/ 105321 w 187679"/>
                  <a:gd name="connsiteY2" fmla="*/ 0 h 852875"/>
                  <a:gd name="connsiteX0" fmla="*/ 105321 w 238300"/>
                  <a:gd name="connsiteY0" fmla="*/ 0 h 857393"/>
                  <a:gd name="connsiteX1" fmla="*/ 106859 w 238300"/>
                  <a:gd name="connsiteY1" fmla="*/ 852875 h 857393"/>
                  <a:gd name="connsiteX2" fmla="*/ 105321 w 238300"/>
                  <a:gd name="connsiteY2" fmla="*/ 0 h 857393"/>
                  <a:gd name="connsiteX0" fmla="*/ 170772 w 303751"/>
                  <a:gd name="connsiteY0" fmla="*/ 0 h 857393"/>
                  <a:gd name="connsiteX1" fmla="*/ 172310 w 303751"/>
                  <a:gd name="connsiteY1" fmla="*/ 852875 h 857393"/>
                  <a:gd name="connsiteX2" fmla="*/ 170772 w 303751"/>
                  <a:gd name="connsiteY2" fmla="*/ 0 h 857393"/>
                  <a:gd name="connsiteX0" fmla="*/ 170772 w 339501"/>
                  <a:gd name="connsiteY0" fmla="*/ 0 h 852951"/>
                  <a:gd name="connsiteX1" fmla="*/ 172310 w 339501"/>
                  <a:gd name="connsiteY1" fmla="*/ 852875 h 852951"/>
                  <a:gd name="connsiteX2" fmla="*/ 170772 w 339501"/>
                  <a:gd name="connsiteY2" fmla="*/ 0 h 852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39501" h="852951">
                    <a:moveTo>
                      <a:pt x="170772" y="0"/>
                    </a:moveTo>
                    <a:cubicBezTo>
                      <a:pt x="355435" y="265242"/>
                      <a:pt x="432147" y="860683"/>
                      <a:pt x="172310" y="852875"/>
                    </a:cubicBezTo>
                    <a:cubicBezTo>
                      <a:pt x="-47278" y="857508"/>
                      <a:pt x="-66840" y="281117"/>
                      <a:pt x="170772" y="0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id="{031B2E10-55DA-49FF-88B0-D4FFD7CB928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27973" y="4767020"/>
                <a:ext cx="0" cy="816338"/>
              </a:xfrm>
              <a:prstGeom prst="lin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CE2AF286-04EB-4764-995F-99195E8D3069}"/>
                  </a:ext>
                </a:extLst>
              </p:cNvPr>
              <p:cNvSpPr/>
              <p:nvPr/>
            </p:nvSpPr>
            <p:spPr>
              <a:xfrm>
                <a:off x="4337050" y="4908550"/>
                <a:ext cx="107950" cy="98425"/>
              </a:xfrm>
              <a:custGeom>
                <a:avLst/>
                <a:gdLst>
                  <a:gd name="connsiteX0" fmla="*/ 0 w 107950"/>
                  <a:gd name="connsiteY0" fmla="*/ 98425 h 98425"/>
                  <a:gd name="connsiteX1" fmla="*/ 38100 w 107950"/>
                  <a:gd name="connsiteY1" fmla="*/ 41275 h 98425"/>
                  <a:gd name="connsiteX2" fmla="*/ 69850 w 107950"/>
                  <a:gd name="connsiteY2" fmla="*/ 22225 h 98425"/>
                  <a:gd name="connsiteX3" fmla="*/ 79375 w 107950"/>
                  <a:gd name="connsiteY3" fmla="*/ 19050 h 98425"/>
                  <a:gd name="connsiteX4" fmla="*/ 101600 w 107950"/>
                  <a:gd name="connsiteY4" fmla="*/ 6350 h 98425"/>
                  <a:gd name="connsiteX5" fmla="*/ 107950 w 107950"/>
                  <a:gd name="connsiteY5" fmla="*/ 0 h 9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950" h="98425">
                    <a:moveTo>
                      <a:pt x="0" y="98425"/>
                    </a:moveTo>
                    <a:cubicBezTo>
                      <a:pt x="12700" y="79375"/>
                      <a:pt x="23602" y="58995"/>
                      <a:pt x="38100" y="41275"/>
                    </a:cubicBezTo>
                    <a:cubicBezTo>
                      <a:pt x="42163" y="36309"/>
                      <a:pt x="62061" y="25563"/>
                      <a:pt x="69850" y="22225"/>
                    </a:cubicBezTo>
                    <a:cubicBezTo>
                      <a:pt x="72926" y="20907"/>
                      <a:pt x="76299" y="20368"/>
                      <a:pt x="79375" y="19050"/>
                    </a:cubicBezTo>
                    <a:cubicBezTo>
                      <a:pt x="86395" y="16041"/>
                      <a:pt x="95468" y="11256"/>
                      <a:pt x="101600" y="6350"/>
                    </a:cubicBezTo>
                    <a:cubicBezTo>
                      <a:pt x="103937" y="4480"/>
                      <a:pt x="105833" y="2117"/>
                      <a:pt x="107950" y="0"/>
                    </a:cubicBez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0187EBC-7377-4E3E-BDEC-9E698F38B70A}"/>
                  </a:ext>
                </a:extLst>
              </p:cNvPr>
              <p:cNvSpPr/>
              <p:nvPr/>
            </p:nvSpPr>
            <p:spPr>
              <a:xfrm rot="4327631">
                <a:off x="4211165" y="4795380"/>
                <a:ext cx="107950" cy="98425"/>
              </a:xfrm>
              <a:custGeom>
                <a:avLst/>
                <a:gdLst>
                  <a:gd name="connsiteX0" fmla="*/ 0 w 107950"/>
                  <a:gd name="connsiteY0" fmla="*/ 98425 h 98425"/>
                  <a:gd name="connsiteX1" fmla="*/ 38100 w 107950"/>
                  <a:gd name="connsiteY1" fmla="*/ 41275 h 98425"/>
                  <a:gd name="connsiteX2" fmla="*/ 69850 w 107950"/>
                  <a:gd name="connsiteY2" fmla="*/ 22225 h 98425"/>
                  <a:gd name="connsiteX3" fmla="*/ 79375 w 107950"/>
                  <a:gd name="connsiteY3" fmla="*/ 19050 h 98425"/>
                  <a:gd name="connsiteX4" fmla="*/ 101600 w 107950"/>
                  <a:gd name="connsiteY4" fmla="*/ 6350 h 98425"/>
                  <a:gd name="connsiteX5" fmla="*/ 107950 w 107950"/>
                  <a:gd name="connsiteY5" fmla="*/ 0 h 9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950" h="98425">
                    <a:moveTo>
                      <a:pt x="0" y="98425"/>
                    </a:moveTo>
                    <a:cubicBezTo>
                      <a:pt x="12700" y="79375"/>
                      <a:pt x="23602" y="58995"/>
                      <a:pt x="38100" y="41275"/>
                    </a:cubicBezTo>
                    <a:cubicBezTo>
                      <a:pt x="42163" y="36309"/>
                      <a:pt x="62061" y="25563"/>
                      <a:pt x="69850" y="22225"/>
                    </a:cubicBezTo>
                    <a:cubicBezTo>
                      <a:pt x="72926" y="20907"/>
                      <a:pt x="76299" y="20368"/>
                      <a:pt x="79375" y="19050"/>
                    </a:cubicBezTo>
                    <a:cubicBezTo>
                      <a:pt x="86395" y="16041"/>
                      <a:pt x="95468" y="11256"/>
                      <a:pt x="101600" y="6350"/>
                    </a:cubicBezTo>
                    <a:cubicBezTo>
                      <a:pt x="103937" y="4480"/>
                      <a:pt x="105833" y="2117"/>
                      <a:pt x="107950" y="0"/>
                    </a:cubicBez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7" name="Group 286">
              <a:extLst>
                <a:ext uri="{FF2B5EF4-FFF2-40B4-BE49-F238E27FC236}">
                  <a16:creationId xmlns:a16="http://schemas.microsoft.com/office/drawing/2014/main" id="{871665D3-CECE-407B-90E0-1441871F8E51}"/>
                </a:ext>
              </a:extLst>
            </p:cNvPr>
            <p:cNvGrpSpPr/>
            <p:nvPr/>
          </p:nvGrpSpPr>
          <p:grpSpPr>
            <a:xfrm>
              <a:off x="4359220" y="5089220"/>
              <a:ext cx="347775" cy="494175"/>
              <a:chOff x="3902130" y="3995486"/>
              <a:chExt cx="915814" cy="1301334"/>
            </a:xfrm>
            <a:solidFill>
              <a:schemeClr val="accent6">
                <a:lumMod val="60000"/>
                <a:lumOff val="40000"/>
              </a:schemeClr>
            </a:solidFill>
          </p:grpSpPr>
          <p:sp>
            <p:nvSpPr>
              <p:cNvPr id="288" name="Rectangle 278">
                <a:extLst>
                  <a:ext uri="{FF2B5EF4-FFF2-40B4-BE49-F238E27FC236}">
                    <a16:creationId xmlns:a16="http://schemas.microsoft.com/office/drawing/2014/main" id="{D1FF90FB-41C2-44A9-8253-7EE4CB4B59BD}"/>
                  </a:ext>
                </a:extLst>
              </p:cNvPr>
              <p:cNvSpPr/>
              <p:nvPr/>
            </p:nvSpPr>
            <p:spPr>
              <a:xfrm>
                <a:off x="3902130" y="3995486"/>
                <a:ext cx="915814" cy="79104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56B6296B-5057-4E9B-B692-EED32D386E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27987" y="4480483"/>
                <a:ext cx="0" cy="816337"/>
              </a:xfrm>
              <a:prstGeom prst="lin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F9FCB68B-58A8-41BD-BA4C-71C05CB5C582}"/>
                  </a:ext>
                </a:extLst>
              </p:cNvPr>
              <p:cNvSpPr/>
              <p:nvPr/>
            </p:nvSpPr>
            <p:spPr>
              <a:xfrm>
                <a:off x="4337064" y="4480485"/>
                <a:ext cx="359418" cy="239952"/>
              </a:xfrm>
              <a:custGeom>
                <a:avLst/>
                <a:gdLst>
                  <a:gd name="connsiteX0" fmla="*/ 0 w 107950"/>
                  <a:gd name="connsiteY0" fmla="*/ 98425 h 98425"/>
                  <a:gd name="connsiteX1" fmla="*/ 38100 w 107950"/>
                  <a:gd name="connsiteY1" fmla="*/ 41275 h 98425"/>
                  <a:gd name="connsiteX2" fmla="*/ 69850 w 107950"/>
                  <a:gd name="connsiteY2" fmla="*/ 22225 h 98425"/>
                  <a:gd name="connsiteX3" fmla="*/ 79375 w 107950"/>
                  <a:gd name="connsiteY3" fmla="*/ 19050 h 98425"/>
                  <a:gd name="connsiteX4" fmla="*/ 101600 w 107950"/>
                  <a:gd name="connsiteY4" fmla="*/ 6350 h 98425"/>
                  <a:gd name="connsiteX5" fmla="*/ 107950 w 107950"/>
                  <a:gd name="connsiteY5" fmla="*/ 0 h 9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950" h="98425">
                    <a:moveTo>
                      <a:pt x="0" y="98425"/>
                    </a:moveTo>
                    <a:cubicBezTo>
                      <a:pt x="12700" y="79375"/>
                      <a:pt x="23602" y="58995"/>
                      <a:pt x="38100" y="41275"/>
                    </a:cubicBezTo>
                    <a:cubicBezTo>
                      <a:pt x="42163" y="36309"/>
                      <a:pt x="62061" y="25563"/>
                      <a:pt x="69850" y="22225"/>
                    </a:cubicBezTo>
                    <a:cubicBezTo>
                      <a:pt x="72926" y="20907"/>
                      <a:pt x="76299" y="20368"/>
                      <a:pt x="79375" y="19050"/>
                    </a:cubicBezTo>
                    <a:cubicBezTo>
                      <a:pt x="86395" y="16041"/>
                      <a:pt x="95468" y="11256"/>
                      <a:pt x="101600" y="6350"/>
                    </a:cubicBezTo>
                    <a:cubicBezTo>
                      <a:pt x="103937" y="4480"/>
                      <a:pt x="105833" y="2117"/>
                      <a:pt x="107950" y="0"/>
                    </a:cubicBez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5DF8416F-2F79-46EB-A1A3-0CDBCBFBE9A9}"/>
                  </a:ext>
                </a:extLst>
              </p:cNvPr>
              <p:cNvSpPr/>
              <p:nvPr/>
            </p:nvSpPr>
            <p:spPr>
              <a:xfrm rot="4327631">
                <a:off x="3979992" y="4340486"/>
                <a:ext cx="331836" cy="276809"/>
              </a:xfrm>
              <a:custGeom>
                <a:avLst/>
                <a:gdLst>
                  <a:gd name="connsiteX0" fmla="*/ 0 w 107950"/>
                  <a:gd name="connsiteY0" fmla="*/ 98425 h 98425"/>
                  <a:gd name="connsiteX1" fmla="*/ 38100 w 107950"/>
                  <a:gd name="connsiteY1" fmla="*/ 41275 h 98425"/>
                  <a:gd name="connsiteX2" fmla="*/ 69850 w 107950"/>
                  <a:gd name="connsiteY2" fmla="*/ 22225 h 98425"/>
                  <a:gd name="connsiteX3" fmla="*/ 79375 w 107950"/>
                  <a:gd name="connsiteY3" fmla="*/ 19050 h 98425"/>
                  <a:gd name="connsiteX4" fmla="*/ 101600 w 107950"/>
                  <a:gd name="connsiteY4" fmla="*/ 6350 h 98425"/>
                  <a:gd name="connsiteX5" fmla="*/ 107950 w 107950"/>
                  <a:gd name="connsiteY5" fmla="*/ 0 h 9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950" h="98425">
                    <a:moveTo>
                      <a:pt x="0" y="98425"/>
                    </a:moveTo>
                    <a:cubicBezTo>
                      <a:pt x="12700" y="79375"/>
                      <a:pt x="23602" y="58995"/>
                      <a:pt x="38100" y="41275"/>
                    </a:cubicBezTo>
                    <a:cubicBezTo>
                      <a:pt x="42163" y="36309"/>
                      <a:pt x="62061" y="25563"/>
                      <a:pt x="69850" y="22225"/>
                    </a:cubicBezTo>
                    <a:cubicBezTo>
                      <a:pt x="72926" y="20907"/>
                      <a:pt x="76299" y="20368"/>
                      <a:pt x="79375" y="19050"/>
                    </a:cubicBezTo>
                    <a:cubicBezTo>
                      <a:pt x="86395" y="16041"/>
                      <a:pt x="95468" y="11256"/>
                      <a:pt x="101600" y="6350"/>
                    </a:cubicBezTo>
                    <a:cubicBezTo>
                      <a:pt x="103937" y="4480"/>
                      <a:pt x="105833" y="2117"/>
                      <a:pt x="107950" y="0"/>
                    </a:cubicBez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2" name="Group 291">
              <a:extLst>
                <a:ext uri="{FF2B5EF4-FFF2-40B4-BE49-F238E27FC236}">
                  <a16:creationId xmlns:a16="http://schemas.microsoft.com/office/drawing/2014/main" id="{9C513AAA-8FD2-4A31-8846-F8B9A16A55D7}"/>
                </a:ext>
              </a:extLst>
            </p:cNvPr>
            <p:cNvGrpSpPr/>
            <p:nvPr/>
          </p:nvGrpSpPr>
          <p:grpSpPr>
            <a:xfrm flipH="1">
              <a:off x="9085160" y="4369067"/>
              <a:ext cx="304850" cy="1188468"/>
              <a:chOff x="4181413" y="4394890"/>
              <a:chExt cx="304850" cy="1188468"/>
            </a:xfrm>
            <a:solidFill>
              <a:schemeClr val="accent6">
                <a:lumMod val="60000"/>
                <a:lumOff val="40000"/>
              </a:schemeClr>
            </a:solidFill>
          </p:grpSpPr>
          <p:sp>
            <p:nvSpPr>
              <p:cNvPr id="293" name="Rectangle 278">
                <a:extLst>
                  <a:ext uri="{FF2B5EF4-FFF2-40B4-BE49-F238E27FC236}">
                    <a16:creationId xmlns:a16="http://schemas.microsoft.com/office/drawing/2014/main" id="{94B9D1CB-5C4F-451A-A164-21F6939EBDA6}"/>
                  </a:ext>
                </a:extLst>
              </p:cNvPr>
              <p:cNvSpPr/>
              <p:nvPr/>
            </p:nvSpPr>
            <p:spPr>
              <a:xfrm>
                <a:off x="4181413" y="4394890"/>
                <a:ext cx="304850" cy="852951"/>
              </a:xfrm>
              <a:custGeom>
                <a:avLst/>
                <a:gdLst>
                  <a:gd name="connsiteX0" fmla="*/ 0 w 87263"/>
                  <a:gd name="connsiteY0" fmla="*/ 0 h 363925"/>
                  <a:gd name="connsiteX1" fmla="*/ 87263 w 87263"/>
                  <a:gd name="connsiteY1" fmla="*/ 0 h 363925"/>
                  <a:gd name="connsiteX2" fmla="*/ 87263 w 87263"/>
                  <a:gd name="connsiteY2" fmla="*/ 363925 h 363925"/>
                  <a:gd name="connsiteX3" fmla="*/ 0 w 87263"/>
                  <a:gd name="connsiteY3" fmla="*/ 363925 h 363925"/>
                  <a:gd name="connsiteX4" fmla="*/ 0 w 87263"/>
                  <a:gd name="connsiteY4" fmla="*/ 0 h 363925"/>
                  <a:gd name="connsiteX0" fmla="*/ 38100 w 87263"/>
                  <a:gd name="connsiteY0" fmla="*/ 0 h 817950"/>
                  <a:gd name="connsiteX1" fmla="*/ 87263 w 87263"/>
                  <a:gd name="connsiteY1" fmla="*/ 454025 h 817950"/>
                  <a:gd name="connsiteX2" fmla="*/ 87263 w 87263"/>
                  <a:gd name="connsiteY2" fmla="*/ 817950 h 817950"/>
                  <a:gd name="connsiteX3" fmla="*/ 0 w 87263"/>
                  <a:gd name="connsiteY3" fmla="*/ 817950 h 817950"/>
                  <a:gd name="connsiteX4" fmla="*/ 38100 w 87263"/>
                  <a:gd name="connsiteY4" fmla="*/ 0 h 817950"/>
                  <a:gd name="connsiteX0" fmla="*/ 38100 w 87263"/>
                  <a:gd name="connsiteY0" fmla="*/ 0 h 817950"/>
                  <a:gd name="connsiteX1" fmla="*/ 87263 w 87263"/>
                  <a:gd name="connsiteY1" fmla="*/ 817950 h 817950"/>
                  <a:gd name="connsiteX2" fmla="*/ 0 w 87263"/>
                  <a:gd name="connsiteY2" fmla="*/ 817950 h 817950"/>
                  <a:gd name="connsiteX3" fmla="*/ 38100 w 87263"/>
                  <a:gd name="connsiteY3" fmla="*/ 0 h 817950"/>
                  <a:gd name="connsiteX0" fmla="*/ 38100 w 39638"/>
                  <a:gd name="connsiteY0" fmla="*/ 0 h 852875"/>
                  <a:gd name="connsiteX1" fmla="*/ 39638 w 39638"/>
                  <a:gd name="connsiteY1" fmla="*/ 852875 h 852875"/>
                  <a:gd name="connsiteX2" fmla="*/ 0 w 39638"/>
                  <a:gd name="connsiteY2" fmla="*/ 817950 h 852875"/>
                  <a:gd name="connsiteX3" fmla="*/ 38100 w 39638"/>
                  <a:gd name="connsiteY3" fmla="*/ 0 h 852875"/>
                  <a:gd name="connsiteX0" fmla="*/ 38100 w 120458"/>
                  <a:gd name="connsiteY0" fmla="*/ 0 h 852875"/>
                  <a:gd name="connsiteX1" fmla="*/ 39638 w 120458"/>
                  <a:gd name="connsiteY1" fmla="*/ 852875 h 852875"/>
                  <a:gd name="connsiteX2" fmla="*/ 0 w 120458"/>
                  <a:gd name="connsiteY2" fmla="*/ 817950 h 852875"/>
                  <a:gd name="connsiteX3" fmla="*/ 38100 w 120458"/>
                  <a:gd name="connsiteY3" fmla="*/ 0 h 852875"/>
                  <a:gd name="connsiteX0" fmla="*/ 100824 w 183182"/>
                  <a:gd name="connsiteY0" fmla="*/ 0 h 852875"/>
                  <a:gd name="connsiteX1" fmla="*/ 102362 w 183182"/>
                  <a:gd name="connsiteY1" fmla="*/ 852875 h 852875"/>
                  <a:gd name="connsiteX2" fmla="*/ 62724 w 183182"/>
                  <a:gd name="connsiteY2" fmla="*/ 817950 h 852875"/>
                  <a:gd name="connsiteX3" fmla="*/ 100824 w 183182"/>
                  <a:gd name="connsiteY3" fmla="*/ 0 h 852875"/>
                  <a:gd name="connsiteX0" fmla="*/ 0 w 82358"/>
                  <a:gd name="connsiteY0" fmla="*/ 0 h 852875"/>
                  <a:gd name="connsiteX1" fmla="*/ 1538 w 82358"/>
                  <a:gd name="connsiteY1" fmla="*/ 852875 h 852875"/>
                  <a:gd name="connsiteX2" fmla="*/ 0 w 82358"/>
                  <a:gd name="connsiteY2" fmla="*/ 0 h 852875"/>
                  <a:gd name="connsiteX0" fmla="*/ 105321 w 187679"/>
                  <a:gd name="connsiteY0" fmla="*/ 0 h 852875"/>
                  <a:gd name="connsiteX1" fmla="*/ 106859 w 187679"/>
                  <a:gd name="connsiteY1" fmla="*/ 852875 h 852875"/>
                  <a:gd name="connsiteX2" fmla="*/ 105321 w 187679"/>
                  <a:gd name="connsiteY2" fmla="*/ 0 h 852875"/>
                  <a:gd name="connsiteX0" fmla="*/ 105321 w 238300"/>
                  <a:gd name="connsiteY0" fmla="*/ 0 h 857393"/>
                  <a:gd name="connsiteX1" fmla="*/ 106859 w 238300"/>
                  <a:gd name="connsiteY1" fmla="*/ 852875 h 857393"/>
                  <a:gd name="connsiteX2" fmla="*/ 105321 w 238300"/>
                  <a:gd name="connsiteY2" fmla="*/ 0 h 857393"/>
                  <a:gd name="connsiteX0" fmla="*/ 170772 w 303751"/>
                  <a:gd name="connsiteY0" fmla="*/ 0 h 857393"/>
                  <a:gd name="connsiteX1" fmla="*/ 172310 w 303751"/>
                  <a:gd name="connsiteY1" fmla="*/ 852875 h 857393"/>
                  <a:gd name="connsiteX2" fmla="*/ 170772 w 303751"/>
                  <a:gd name="connsiteY2" fmla="*/ 0 h 857393"/>
                  <a:gd name="connsiteX0" fmla="*/ 170772 w 339501"/>
                  <a:gd name="connsiteY0" fmla="*/ 0 h 852951"/>
                  <a:gd name="connsiteX1" fmla="*/ 172310 w 339501"/>
                  <a:gd name="connsiteY1" fmla="*/ 852875 h 852951"/>
                  <a:gd name="connsiteX2" fmla="*/ 170772 w 339501"/>
                  <a:gd name="connsiteY2" fmla="*/ 0 h 852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39501" h="852951">
                    <a:moveTo>
                      <a:pt x="170772" y="0"/>
                    </a:moveTo>
                    <a:cubicBezTo>
                      <a:pt x="355435" y="265242"/>
                      <a:pt x="432147" y="860683"/>
                      <a:pt x="172310" y="852875"/>
                    </a:cubicBezTo>
                    <a:cubicBezTo>
                      <a:pt x="-47278" y="857508"/>
                      <a:pt x="-66840" y="281117"/>
                      <a:pt x="170772" y="0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id="{02BC90C8-7ABD-46BB-8C5C-167237ECC43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27973" y="4767020"/>
                <a:ext cx="0" cy="816338"/>
              </a:xfrm>
              <a:prstGeom prst="lin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B3C0FC3B-D27D-4B9F-905E-EB345CF66897}"/>
                  </a:ext>
                </a:extLst>
              </p:cNvPr>
              <p:cNvSpPr/>
              <p:nvPr/>
            </p:nvSpPr>
            <p:spPr>
              <a:xfrm>
                <a:off x="4337050" y="4908550"/>
                <a:ext cx="107950" cy="98425"/>
              </a:xfrm>
              <a:custGeom>
                <a:avLst/>
                <a:gdLst>
                  <a:gd name="connsiteX0" fmla="*/ 0 w 107950"/>
                  <a:gd name="connsiteY0" fmla="*/ 98425 h 98425"/>
                  <a:gd name="connsiteX1" fmla="*/ 38100 w 107950"/>
                  <a:gd name="connsiteY1" fmla="*/ 41275 h 98425"/>
                  <a:gd name="connsiteX2" fmla="*/ 69850 w 107950"/>
                  <a:gd name="connsiteY2" fmla="*/ 22225 h 98425"/>
                  <a:gd name="connsiteX3" fmla="*/ 79375 w 107950"/>
                  <a:gd name="connsiteY3" fmla="*/ 19050 h 98425"/>
                  <a:gd name="connsiteX4" fmla="*/ 101600 w 107950"/>
                  <a:gd name="connsiteY4" fmla="*/ 6350 h 98425"/>
                  <a:gd name="connsiteX5" fmla="*/ 107950 w 107950"/>
                  <a:gd name="connsiteY5" fmla="*/ 0 h 9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950" h="98425">
                    <a:moveTo>
                      <a:pt x="0" y="98425"/>
                    </a:moveTo>
                    <a:cubicBezTo>
                      <a:pt x="12700" y="79375"/>
                      <a:pt x="23602" y="58995"/>
                      <a:pt x="38100" y="41275"/>
                    </a:cubicBezTo>
                    <a:cubicBezTo>
                      <a:pt x="42163" y="36309"/>
                      <a:pt x="62061" y="25563"/>
                      <a:pt x="69850" y="22225"/>
                    </a:cubicBezTo>
                    <a:cubicBezTo>
                      <a:pt x="72926" y="20907"/>
                      <a:pt x="76299" y="20368"/>
                      <a:pt x="79375" y="19050"/>
                    </a:cubicBezTo>
                    <a:cubicBezTo>
                      <a:pt x="86395" y="16041"/>
                      <a:pt x="95468" y="11256"/>
                      <a:pt x="101600" y="6350"/>
                    </a:cubicBezTo>
                    <a:cubicBezTo>
                      <a:pt x="103937" y="4480"/>
                      <a:pt x="105833" y="2117"/>
                      <a:pt x="107950" y="0"/>
                    </a:cubicBez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C6A668EE-ED28-48C3-87BD-DB0A63F19C0B}"/>
                  </a:ext>
                </a:extLst>
              </p:cNvPr>
              <p:cNvSpPr/>
              <p:nvPr/>
            </p:nvSpPr>
            <p:spPr>
              <a:xfrm rot="4327631">
                <a:off x="4211165" y="4795380"/>
                <a:ext cx="107950" cy="98425"/>
              </a:xfrm>
              <a:custGeom>
                <a:avLst/>
                <a:gdLst>
                  <a:gd name="connsiteX0" fmla="*/ 0 w 107950"/>
                  <a:gd name="connsiteY0" fmla="*/ 98425 h 98425"/>
                  <a:gd name="connsiteX1" fmla="*/ 38100 w 107950"/>
                  <a:gd name="connsiteY1" fmla="*/ 41275 h 98425"/>
                  <a:gd name="connsiteX2" fmla="*/ 69850 w 107950"/>
                  <a:gd name="connsiteY2" fmla="*/ 22225 h 98425"/>
                  <a:gd name="connsiteX3" fmla="*/ 79375 w 107950"/>
                  <a:gd name="connsiteY3" fmla="*/ 19050 h 98425"/>
                  <a:gd name="connsiteX4" fmla="*/ 101600 w 107950"/>
                  <a:gd name="connsiteY4" fmla="*/ 6350 h 98425"/>
                  <a:gd name="connsiteX5" fmla="*/ 107950 w 107950"/>
                  <a:gd name="connsiteY5" fmla="*/ 0 h 9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950" h="98425">
                    <a:moveTo>
                      <a:pt x="0" y="98425"/>
                    </a:moveTo>
                    <a:cubicBezTo>
                      <a:pt x="12700" y="79375"/>
                      <a:pt x="23602" y="58995"/>
                      <a:pt x="38100" y="41275"/>
                    </a:cubicBezTo>
                    <a:cubicBezTo>
                      <a:pt x="42163" y="36309"/>
                      <a:pt x="62061" y="25563"/>
                      <a:pt x="69850" y="22225"/>
                    </a:cubicBezTo>
                    <a:cubicBezTo>
                      <a:pt x="72926" y="20907"/>
                      <a:pt x="76299" y="20368"/>
                      <a:pt x="79375" y="19050"/>
                    </a:cubicBezTo>
                    <a:cubicBezTo>
                      <a:pt x="86395" y="16041"/>
                      <a:pt x="95468" y="11256"/>
                      <a:pt x="101600" y="6350"/>
                    </a:cubicBezTo>
                    <a:cubicBezTo>
                      <a:pt x="103937" y="4480"/>
                      <a:pt x="105833" y="2117"/>
                      <a:pt x="107950" y="0"/>
                    </a:cubicBezTo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6" name="Group 315">
              <a:extLst>
                <a:ext uri="{FF2B5EF4-FFF2-40B4-BE49-F238E27FC236}">
                  <a16:creationId xmlns:a16="http://schemas.microsoft.com/office/drawing/2014/main" id="{3DFF8AE9-FFCD-4758-A170-C56415FE150B}"/>
                </a:ext>
              </a:extLst>
            </p:cNvPr>
            <p:cNvGrpSpPr/>
            <p:nvPr/>
          </p:nvGrpSpPr>
          <p:grpSpPr>
            <a:xfrm>
              <a:off x="7662796" y="1645027"/>
              <a:ext cx="814454" cy="782553"/>
              <a:chOff x="7662796" y="1645027"/>
              <a:chExt cx="814454" cy="782553"/>
            </a:xfrm>
          </p:grpSpPr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667DAF64-BE55-48E5-853E-CB03BCAA066A}"/>
                  </a:ext>
                </a:extLst>
              </p:cNvPr>
              <p:cNvSpPr/>
              <p:nvPr/>
            </p:nvSpPr>
            <p:spPr>
              <a:xfrm>
                <a:off x="7832484" y="1804215"/>
                <a:ext cx="453246" cy="453246"/>
              </a:xfrm>
              <a:prstGeom prst="ellipse">
                <a:avLst/>
              </a:prstGeom>
              <a:solidFill>
                <a:srgbClr val="FFFF4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C4243780-1FC8-4317-BE1E-AFF99528D0A6}"/>
                  </a:ext>
                </a:extLst>
              </p:cNvPr>
              <p:cNvCxnSpPr>
                <a:cxnSpLocks/>
                <a:endCxn id="212" idx="1"/>
              </p:cNvCxnSpPr>
              <p:nvPr/>
            </p:nvCxnSpPr>
            <p:spPr>
              <a:xfrm>
                <a:off x="7747640" y="1796915"/>
                <a:ext cx="151220" cy="7367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026EB80E-5758-422B-9781-A59CE8C98136}"/>
                  </a:ext>
                </a:extLst>
              </p:cNvPr>
              <p:cNvCxnSpPr>
                <a:cxnSpLocks/>
                <a:stCxn id="212" idx="2"/>
              </p:cNvCxnSpPr>
              <p:nvPr/>
            </p:nvCxnSpPr>
            <p:spPr>
              <a:xfrm flipH="1">
                <a:off x="7662796" y="2030838"/>
                <a:ext cx="16968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>
                <a:extLst>
                  <a:ext uri="{FF2B5EF4-FFF2-40B4-BE49-F238E27FC236}">
                    <a16:creationId xmlns:a16="http://schemas.microsoft.com/office/drawing/2014/main" id="{913AC3F1-C2C4-426F-A1AB-C35D7DF270E4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 flipH="1">
                <a:off x="7761856" y="2191085"/>
                <a:ext cx="137004" cy="10139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>
                <a:extLst>
                  <a:ext uri="{FF2B5EF4-FFF2-40B4-BE49-F238E27FC236}">
                    <a16:creationId xmlns:a16="http://schemas.microsoft.com/office/drawing/2014/main" id="{8016C251-72F2-48C2-AC5A-D4FAFB340527}"/>
                  </a:ext>
                </a:extLst>
              </p:cNvPr>
              <p:cNvCxnSpPr>
                <a:cxnSpLocks/>
                <a:stCxn id="212" idx="4"/>
              </p:cNvCxnSpPr>
              <p:nvPr/>
            </p:nvCxnSpPr>
            <p:spPr>
              <a:xfrm flipH="1">
                <a:off x="8042035" y="2257461"/>
                <a:ext cx="17072" cy="1701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>
                <a:extLst>
                  <a:ext uri="{FF2B5EF4-FFF2-40B4-BE49-F238E27FC236}">
                    <a16:creationId xmlns:a16="http://schemas.microsoft.com/office/drawing/2014/main" id="{D61823A7-B70A-4F7F-8993-3622609DD69D}"/>
                  </a:ext>
                </a:extLst>
              </p:cNvPr>
              <p:cNvCxnSpPr>
                <a:cxnSpLocks/>
                <a:stCxn id="212" idx="5"/>
              </p:cNvCxnSpPr>
              <p:nvPr/>
            </p:nvCxnSpPr>
            <p:spPr>
              <a:xfrm>
                <a:off x="8219354" y="2191085"/>
                <a:ext cx="169688" cy="12659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id="{C77207C5-81D6-4A37-BD55-5193A7B38647}"/>
                  </a:ext>
                </a:extLst>
              </p:cNvPr>
              <p:cNvCxnSpPr>
                <a:cxnSpLocks/>
                <a:stCxn id="212" idx="6"/>
              </p:cNvCxnSpPr>
              <p:nvPr/>
            </p:nvCxnSpPr>
            <p:spPr>
              <a:xfrm flipV="1">
                <a:off x="8285730" y="2020966"/>
                <a:ext cx="191520" cy="987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id="{B374C080-2349-4E1F-9BBE-0B00C58079D3}"/>
                  </a:ext>
                </a:extLst>
              </p:cNvPr>
              <p:cNvCxnSpPr>
                <a:cxnSpLocks/>
                <a:stCxn id="212" idx="7"/>
              </p:cNvCxnSpPr>
              <p:nvPr/>
            </p:nvCxnSpPr>
            <p:spPr>
              <a:xfrm flipV="1">
                <a:off x="8219354" y="1731882"/>
                <a:ext cx="137004" cy="13870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256E65F7-43F3-4BD8-A175-270248815B71}"/>
                  </a:ext>
                </a:extLst>
              </p:cNvPr>
              <p:cNvCxnSpPr>
                <a:cxnSpLocks/>
                <a:stCxn id="212" idx="0"/>
              </p:cNvCxnSpPr>
              <p:nvPr/>
            </p:nvCxnSpPr>
            <p:spPr>
              <a:xfrm flipH="1" flipV="1">
                <a:off x="8050571" y="1645027"/>
                <a:ext cx="8536" cy="1591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29" name="ttsMP3.com_VoiceText_2025-4-9_0-2-53">
            <a:hlinkClick r:id="" action="ppaction://media"/>
            <a:extLst>
              <a:ext uri="{FF2B5EF4-FFF2-40B4-BE49-F238E27FC236}">
                <a16:creationId xmlns:a16="http://schemas.microsoft.com/office/drawing/2014/main" id="{1A47417E-C7AF-4A5A-ABFA-FB2E499714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grpSp>
        <p:nvGrpSpPr>
          <p:cNvPr id="330" name="Group 329">
            <a:extLst>
              <a:ext uri="{FF2B5EF4-FFF2-40B4-BE49-F238E27FC236}">
                <a16:creationId xmlns:a16="http://schemas.microsoft.com/office/drawing/2014/main" id="{EF114CF3-0076-419F-848D-FF14E5E70338}"/>
              </a:ext>
            </a:extLst>
          </p:cNvPr>
          <p:cNvGrpSpPr/>
          <p:nvPr/>
        </p:nvGrpSpPr>
        <p:grpSpPr>
          <a:xfrm>
            <a:off x="412610" y="288768"/>
            <a:ext cx="11402353" cy="4370636"/>
            <a:chOff x="758808" y="-293101"/>
            <a:chExt cx="17424140" cy="6678847"/>
          </a:xfrm>
        </p:grpSpPr>
        <p:sp>
          <p:nvSpPr>
            <p:cNvPr id="331" name="Rectangle: Rounded Corners 330">
              <a:extLst>
                <a:ext uri="{FF2B5EF4-FFF2-40B4-BE49-F238E27FC236}">
                  <a16:creationId xmlns:a16="http://schemas.microsoft.com/office/drawing/2014/main" id="{8010CB20-64AA-41B6-8863-C9A87EDE035B}"/>
                </a:ext>
              </a:extLst>
            </p:cNvPr>
            <p:cNvSpPr/>
            <p:nvPr/>
          </p:nvSpPr>
          <p:spPr>
            <a:xfrm>
              <a:off x="16209005" y="-293101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>
                  <a:ln>
                    <a:solidFill>
                      <a:sysClr val="windowText" lastClr="000000"/>
                    </a:solidFill>
                  </a:ln>
                  <a:solidFill>
                    <a:schemeClr val="accent5">
                      <a:lumMod val="40000"/>
                      <a:lumOff val="60000"/>
                    </a:schemeClr>
                  </a:solidFill>
                  <a:latin typeface="Arial Black" panose="020B0A04020102020204" pitchFamily="34" charset="0"/>
                </a:rPr>
                <a:t>ff</a:t>
              </a:r>
            </a:p>
          </p:txBody>
        </p:sp>
        <p:sp>
          <p:nvSpPr>
            <p:cNvPr id="332" name="Rectangle: Rounded Corners 331">
              <a:extLst>
                <a:ext uri="{FF2B5EF4-FFF2-40B4-BE49-F238E27FC236}">
                  <a16:creationId xmlns:a16="http://schemas.microsoft.com/office/drawing/2014/main" id="{9257A81D-4528-43D1-B913-0712A4FB802E}"/>
                </a:ext>
              </a:extLst>
            </p:cNvPr>
            <p:cNvSpPr/>
            <p:nvPr/>
          </p:nvSpPr>
          <p:spPr>
            <a:xfrm>
              <a:off x="6327354" y="-289305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 err="1">
                  <a:ln>
                    <a:solidFill>
                      <a:sysClr val="windowText" lastClr="000000"/>
                    </a:solidFill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latin typeface="Arial Black" panose="020B0A04020102020204" pitchFamily="34" charset="0"/>
                </a:rPr>
                <a:t>ll</a:t>
              </a:r>
              <a:endParaRPr lang="en-US" sz="5400" dirty="0">
                <a:ln>
                  <a:solidFill>
                    <a:sysClr val="windowText" lastClr="000000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333" name="Rectangle: Rounded Corners 332">
              <a:extLst>
                <a:ext uri="{FF2B5EF4-FFF2-40B4-BE49-F238E27FC236}">
                  <a16:creationId xmlns:a16="http://schemas.microsoft.com/office/drawing/2014/main" id="{329D9E7E-EB0E-4889-9D5A-BE14F742BAD0}"/>
                </a:ext>
              </a:extLst>
            </p:cNvPr>
            <p:cNvSpPr/>
            <p:nvPr/>
          </p:nvSpPr>
          <p:spPr>
            <a:xfrm>
              <a:off x="10530881" y="854526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 err="1">
                  <a:ln>
                    <a:solidFill>
                      <a:sysClr val="windowText" lastClr="000000"/>
                    </a:solidFill>
                  </a:ln>
                  <a:solidFill>
                    <a:srgbClr val="FFFF47"/>
                  </a:solidFill>
                  <a:latin typeface="Arial Black" panose="020B0A04020102020204" pitchFamily="34" charset="0"/>
                </a:rPr>
                <a:t>nn</a:t>
              </a:r>
              <a:endPara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FFF47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334" name="Rectangle: Rounded Corners 333">
              <a:extLst>
                <a:ext uri="{FF2B5EF4-FFF2-40B4-BE49-F238E27FC236}">
                  <a16:creationId xmlns:a16="http://schemas.microsoft.com/office/drawing/2014/main" id="{F78548A5-3DE3-44A2-81D1-13FF17122F7C}"/>
                </a:ext>
              </a:extLst>
            </p:cNvPr>
            <p:cNvSpPr/>
            <p:nvPr/>
          </p:nvSpPr>
          <p:spPr>
            <a:xfrm>
              <a:off x="758808" y="203881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>
                  <a:ln>
                    <a:solidFill>
                      <a:sysClr val="windowText" lastClr="000000"/>
                    </a:solidFill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dd</a:t>
              </a:r>
            </a:p>
          </p:txBody>
        </p:sp>
        <p:sp>
          <p:nvSpPr>
            <p:cNvPr id="335" name="Rectangle: Rounded Corners 334">
              <a:extLst>
                <a:ext uri="{FF2B5EF4-FFF2-40B4-BE49-F238E27FC236}">
                  <a16:creationId xmlns:a16="http://schemas.microsoft.com/office/drawing/2014/main" id="{14A89023-A5BE-45B1-8CDD-4BB8D8F4FBF7}"/>
                </a:ext>
              </a:extLst>
            </p:cNvPr>
            <p:cNvSpPr/>
            <p:nvPr/>
          </p:nvSpPr>
          <p:spPr>
            <a:xfrm>
              <a:off x="6476512" y="5181060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>
                  <a:ln>
                    <a:solidFill>
                      <a:sysClr val="windowText" lastClr="000000"/>
                    </a:solidFill>
                  </a:ln>
                  <a:solidFill>
                    <a:schemeClr val="accent6">
                      <a:lumMod val="40000"/>
                      <a:lumOff val="60000"/>
                    </a:schemeClr>
                  </a:solidFill>
                  <a:latin typeface="Arial Black" panose="020B0A04020102020204" pitchFamily="34" charset="0"/>
                </a:rPr>
                <a:t>gg</a:t>
              </a:r>
            </a:p>
          </p:txBody>
        </p:sp>
        <p:sp>
          <p:nvSpPr>
            <p:cNvPr id="336" name="Rectangle: Rounded Corners 335">
              <a:extLst>
                <a:ext uri="{FF2B5EF4-FFF2-40B4-BE49-F238E27FC236}">
                  <a16:creationId xmlns:a16="http://schemas.microsoft.com/office/drawing/2014/main" id="{5089A863-82F6-4CD4-BCB9-577F0C5B231A}"/>
                </a:ext>
              </a:extLst>
            </p:cNvPr>
            <p:cNvSpPr/>
            <p:nvPr/>
          </p:nvSpPr>
          <p:spPr>
            <a:xfrm>
              <a:off x="831458" y="2811035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>
                  <a:ln>
                    <a:solidFill>
                      <a:sysClr val="windowText" lastClr="000000"/>
                    </a:solidFill>
                  </a:ln>
                  <a:solidFill>
                    <a:srgbClr val="FF5757"/>
                  </a:solidFill>
                  <a:latin typeface="Arial Black" panose="020B0A04020102020204" pitchFamily="34" charset="0"/>
                </a:rPr>
                <a:t>pp</a:t>
              </a:r>
            </a:p>
          </p:txBody>
        </p:sp>
        <p:sp>
          <p:nvSpPr>
            <p:cNvPr id="337" name="Rectangle: Rounded Corners 336">
              <a:extLst>
                <a:ext uri="{FF2B5EF4-FFF2-40B4-BE49-F238E27FC236}">
                  <a16:creationId xmlns:a16="http://schemas.microsoft.com/office/drawing/2014/main" id="{AA3D8B43-6E65-4BD7-A43A-0115F002BCF5}"/>
                </a:ext>
              </a:extLst>
            </p:cNvPr>
            <p:cNvSpPr/>
            <p:nvPr/>
          </p:nvSpPr>
          <p:spPr>
            <a:xfrm>
              <a:off x="10774910" y="4184886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 err="1">
                  <a:ln>
                    <a:solidFill>
                      <a:sysClr val="windowText" lastClr="000000"/>
                    </a:solidFill>
                  </a:ln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tt</a:t>
              </a:r>
              <a:endParaRPr lang="en-US" sz="5400" dirty="0">
                <a:ln>
                  <a:solidFill>
                    <a:sysClr val="windowText" lastClr="000000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338" name="Rectangle: Rounded Corners 337">
              <a:extLst>
                <a:ext uri="{FF2B5EF4-FFF2-40B4-BE49-F238E27FC236}">
                  <a16:creationId xmlns:a16="http://schemas.microsoft.com/office/drawing/2014/main" id="{222D333A-DF59-428A-A860-D1DBC3B0CAA3}"/>
                </a:ext>
              </a:extLst>
            </p:cNvPr>
            <p:cNvSpPr/>
            <p:nvPr/>
          </p:nvSpPr>
          <p:spPr>
            <a:xfrm>
              <a:off x="7435546" y="3187415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 err="1">
                  <a:ln>
                    <a:solidFill>
                      <a:sysClr val="windowText" lastClr="000000"/>
                    </a:solidFill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latin typeface="Arial Black" panose="020B0A04020102020204" pitchFamily="34" charset="0"/>
                </a:rPr>
                <a:t>rr</a:t>
              </a:r>
              <a:endParaRPr lang="en-US" sz="5400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339" name="Rectangle: Rounded Corners 338">
              <a:extLst>
                <a:ext uri="{FF2B5EF4-FFF2-40B4-BE49-F238E27FC236}">
                  <a16:creationId xmlns:a16="http://schemas.microsoft.com/office/drawing/2014/main" id="{494D27E8-8ECC-4E80-93E8-F72C87A91C17}"/>
                </a:ext>
              </a:extLst>
            </p:cNvPr>
            <p:cNvSpPr/>
            <p:nvPr/>
          </p:nvSpPr>
          <p:spPr>
            <a:xfrm>
              <a:off x="15108405" y="2416142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 err="1">
                  <a:ln>
                    <a:solidFill>
                      <a:sysClr val="windowText" lastClr="000000"/>
                    </a:solidFill>
                  </a:ln>
                  <a:solidFill>
                    <a:srgbClr val="FF5757"/>
                  </a:solidFill>
                  <a:latin typeface="Arial Black" panose="020B0A04020102020204" pitchFamily="34" charset="0"/>
                </a:rPr>
                <a:t>zz</a:t>
              </a:r>
              <a:endParaRPr lang="en-US" sz="5400" dirty="0">
                <a:ln>
                  <a:solidFill>
                    <a:sysClr val="windowText" lastClr="000000"/>
                  </a:solidFill>
                </a:ln>
                <a:solidFill>
                  <a:srgbClr val="FF5757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340" name="Rectangle: Rounded Corners 339">
              <a:extLst>
                <a:ext uri="{FF2B5EF4-FFF2-40B4-BE49-F238E27FC236}">
                  <a16:creationId xmlns:a16="http://schemas.microsoft.com/office/drawing/2014/main" id="{6F4EDE61-E41D-4BDA-8495-30E00587AC74}"/>
                </a:ext>
              </a:extLst>
            </p:cNvPr>
            <p:cNvSpPr/>
            <p:nvPr/>
          </p:nvSpPr>
          <p:spPr>
            <a:xfrm>
              <a:off x="4378713" y="2311723"/>
              <a:ext cx="1973943" cy="120468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>
                  <a:ln>
                    <a:solidFill>
                      <a:sysClr val="windowText" lastClr="000000"/>
                    </a:solidFill>
                  </a:ln>
                  <a:solidFill>
                    <a:srgbClr val="AE77D7"/>
                  </a:solidFill>
                  <a:latin typeface="Arial Black" panose="020B0A04020102020204" pitchFamily="34" charset="0"/>
                </a:rPr>
                <a:t>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6563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4" fill="hold"/>
                                        <p:tgtEl>
                                          <p:spTgt spid="3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64"/>
                            </p:stCondLst>
                            <p:childTnLst>
                              <p:par>
                                <p:cTn id="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C75770C8-ABEB-40BC-A117-CA863CBC904A}"/>
              </a:ext>
            </a:extLst>
          </p:cNvPr>
          <p:cNvSpPr/>
          <p:nvPr/>
        </p:nvSpPr>
        <p:spPr>
          <a:xfrm>
            <a:off x="7846378" y="3187324"/>
            <a:ext cx="3470725" cy="211816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Arial Black" panose="020B0A04020102020204" pitchFamily="34" charset="0"/>
              </a:rPr>
              <a:t>Pu</a:t>
            </a:r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accent5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ff</a:t>
            </a:r>
          </a:p>
        </p:txBody>
      </p:sp>
      <p:sp>
        <p:nvSpPr>
          <p:cNvPr id="107" name="Rectangle: Rounded Corners 106">
            <a:extLst>
              <a:ext uri="{FF2B5EF4-FFF2-40B4-BE49-F238E27FC236}">
                <a16:creationId xmlns:a16="http://schemas.microsoft.com/office/drawing/2014/main" id="{8C84D7EE-BD1A-4565-9240-B5737C9BB508}"/>
              </a:ext>
            </a:extLst>
          </p:cNvPr>
          <p:cNvSpPr/>
          <p:nvPr/>
        </p:nvSpPr>
        <p:spPr>
          <a:xfrm>
            <a:off x="7846379" y="890549"/>
            <a:ext cx="3470725" cy="211816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dirty="0">
                <a:ln>
                  <a:solidFill>
                    <a:sysClr val="windowText" lastClr="000000"/>
                  </a:solidFill>
                </a:ln>
                <a:solidFill>
                  <a:schemeClr val="accent5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ff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8172A5A-427F-4A59-A9DD-F59C7443BB20}"/>
              </a:ext>
            </a:extLst>
          </p:cNvPr>
          <p:cNvGrpSpPr/>
          <p:nvPr/>
        </p:nvGrpSpPr>
        <p:grpSpPr>
          <a:xfrm>
            <a:off x="1879223" y="749300"/>
            <a:ext cx="4719473" cy="5033945"/>
            <a:chOff x="4970824" y="2198911"/>
            <a:chExt cx="3112843" cy="3320261"/>
          </a:xfrm>
          <a:solidFill>
            <a:schemeClr val="tx1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3277752D-355D-45C5-BFA9-CFD901BADEFD}"/>
                </a:ext>
              </a:extLst>
            </p:cNvPr>
            <p:cNvSpPr/>
            <p:nvPr/>
          </p:nvSpPr>
          <p:spPr>
            <a:xfrm>
              <a:off x="5152571" y="4441371"/>
              <a:ext cx="449943" cy="783772"/>
            </a:xfrm>
            <a:custGeom>
              <a:avLst/>
              <a:gdLst>
                <a:gd name="connsiteX0" fmla="*/ 449943 w 449943"/>
                <a:gd name="connsiteY0" fmla="*/ 0 h 783772"/>
                <a:gd name="connsiteX1" fmla="*/ 0 w 449943"/>
                <a:gd name="connsiteY1" fmla="*/ 783772 h 783772"/>
                <a:gd name="connsiteX2" fmla="*/ 0 w 449943"/>
                <a:gd name="connsiteY2" fmla="*/ 783772 h 78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9943" h="783772">
                  <a:moveTo>
                    <a:pt x="449943" y="0"/>
                  </a:moveTo>
                  <a:lnTo>
                    <a:pt x="0" y="783772"/>
                  </a:lnTo>
                  <a:lnTo>
                    <a:pt x="0" y="783772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8A203E2B-680B-44EB-B12C-1E4DC6424A88}"/>
                </a:ext>
              </a:extLst>
            </p:cNvPr>
            <p:cNvSpPr/>
            <p:nvPr/>
          </p:nvSpPr>
          <p:spPr>
            <a:xfrm rot="617875">
              <a:off x="5446629" y="4441371"/>
              <a:ext cx="449943" cy="783772"/>
            </a:xfrm>
            <a:custGeom>
              <a:avLst/>
              <a:gdLst>
                <a:gd name="connsiteX0" fmla="*/ 449943 w 449943"/>
                <a:gd name="connsiteY0" fmla="*/ 0 h 783772"/>
                <a:gd name="connsiteX1" fmla="*/ 0 w 449943"/>
                <a:gd name="connsiteY1" fmla="*/ 783772 h 783772"/>
                <a:gd name="connsiteX2" fmla="*/ 0 w 449943"/>
                <a:gd name="connsiteY2" fmla="*/ 783772 h 78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9943" h="783772">
                  <a:moveTo>
                    <a:pt x="449943" y="0"/>
                  </a:moveTo>
                  <a:lnTo>
                    <a:pt x="0" y="783772"/>
                  </a:lnTo>
                  <a:lnTo>
                    <a:pt x="0" y="783772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4E339CC9-3E5D-4D88-BC83-FAB2C239428F}"/>
                </a:ext>
              </a:extLst>
            </p:cNvPr>
            <p:cNvSpPr/>
            <p:nvPr/>
          </p:nvSpPr>
          <p:spPr>
            <a:xfrm rot="1086335">
              <a:off x="5521300" y="4735400"/>
              <a:ext cx="449943" cy="783772"/>
            </a:xfrm>
            <a:custGeom>
              <a:avLst/>
              <a:gdLst>
                <a:gd name="connsiteX0" fmla="*/ 449943 w 449943"/>
                <a:gd name="connsiteY0" fmla="*/ 0 h 783772"/>
                <a:gd name="connsiteX1" fmla="*/ 0 w 449943"/>
                <a:gd name="connsiteY1" fmla="*/ 783772 h 783772"/>
                <a:gd name="connsiteX2" fmla="*/ 0 w 449943"/>
                <a:gd name="connsiteY2" fmla="*/ 783772 h 78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9943" h="783772">
                  <a:moveTo>
                    <a:pt x="449943" y="0"/>
                  </a:moveTo>
                  <a:lnTo>
                    <a:pt x="0" y="783772"/>
                  </a:lnTo>
                  <a:lnTo>
                    <a:pt x="0" y="783772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Moon 4">
              <a:extLst>
                <a:ext uri="{FF2B5EF4-FFF2-40B4-BE49-F238E27FC236}">
                  <a16:creationId xmlns:a16="http://schemas.microsoft.com/office/drawing/2014/main" id="{AED026C6-27FE-4639-94FD-EE690A471593}"/>
                </a:ext>
              </a:extLst>
            </p:cNvPr>
            <p:cNvSpPr/>
            <p:nvPr/>
          </p:nvSpPr>
          <p:spPr>
            <a:xfrm rot="10336419">
              <a:off x="7617758" y="3138936"/>
              <a:ext cx="457200" cy="914400"/>
            </a:xfrm>
            <a:prstGeom prst="moon">
              <a:avLst>
                <a:gd name="adj" fmla="val 18333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Moon 143">
              <a:extLst>
                <a:ext uri="{FF2B5EF4-FFF2-40B4-BE49-F238E27FC236}">
                  <a16:creationId xmlns:a16="http://schemas.microsoft.com/office/drawing/2014/main" id="{327CC4BC-82E0-4791-8A30-5436735019D0}"/>
                </a:ext>
              </a:extLst>
            </p:cNvPr>
            <p:cNvSpPr/>
            <p:nvPr/>
          </p:nvSpPr>
          <p:spPr>
            <a:xfrm rot="14036933">
              <a:off x="7397867" y="4194517"/>
              <a:ext cx="457200" cy="914400"/>
            </a:xfrm>
            <a:prstGeom prst="moon">
              <a:avLst>
                <a:gd name="adj" fmla="val 18333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Moon 144">
              <a:extLst>
                <a:ext uri="{FF2B5EF4-FFF2-40B4-BE49-F238E27FC236}">
                  <a16:creationId xmlns:a16="http://schemas.microsoft.com/office/drawing/2014/main" id="{309FDAF9-1956-4D6F-A018-90295812B64D}"/>
                </a:ext>
              </a:extLst>
            </p:cNvPr>
            <p:cNvSpPr/>
            <p:nvPr/>
          </p:nvSpPr>
          <p:spPr>
            <a:xfrm rot="15385817">
              <a:off x="6901294" y="4860659"/>
              <a:ext cx="284744" cy="686792"/>
            </a:xfrm>
            <a:prstGeom prst="moon">
              <a:avLst>
                <a:gd name="adj" fmla="val 2573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Moon 145">
              <a:extLst>
                <a:ext uri="{FF2B5EF4-FFF2-40B4-BE49-F238E27FC236}">
                  <a16:creationId xmlns:a16="http://schemas.microsoft.com/office/drawing/2014/main" id="{CFC69916-C8FD-4CDA-BED1-29670FFA141C}"/>
                </a:ext>
              </a:extLst>
            </p:cNvPr>
            <p:cNvSpPr/>
            <p:nvPr/>
          </p:nvSpPr>
          <p:spPr>
            <a:xfrm rot="16710389">
              <a:off x="6294712" y="4831259"/>
              <a:ext cx="198415" cy="478569"/>
            </a:xfrm>
            <a:prstGeom prst="moon">
              <a:avLst>
                <a:gd name="adj" fmla="val 2573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Moon 146">
              <a:extLst>
                <a:ext uri="{FF2B5EF4-FFF2-40B4-BE49-F238E27FC236}">
                  <a16:creationId xmlns:a16="http://schemas.microsoft.com/office/drawing/2014/main" id="{85BA5342-6056-4B19-A52C-2C83A03DBFF3}"/>
                </a:ext>
              </a:extLst>
            </p:cNvPr>
            <p:cNvSpPr/>
            <p:nvPr/>
          </p:nvSpPr>
          <p:spPr>
            <a:xfrm rot="19825718">
              <a:off x="5298887" y="3988660"/>
              <a:ext cx="198415" cy="425459"/>
            </a:xfrm>
            <a:prstGeom prst="moon">
              <a:avLst>
                <a:gd name="adj" fmla="val 2573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Moon 147">
              <a:extLst>
                <a:ext uri="{FF2B5EF4-FFF2-40B4-BE49-F238E27FC236}">
                  <a16:creationId xmlns:a16="http://schemas.microsoft.com/office/drawing/2014/main" id="{65464C11-4FB6-4FB5-ABE8-004791917CA1}"/>
                </a:ext>
              </a:extLst>
            </p:cNvPr>
            <p:cNvSpPr/>
            <p:nvPr/>
          </p:nvSpPr>
          <p:spPr>
            <a:xfrm rot="16200000">
              <a:off x="5772133" y="3840796"/>
              <a:ext cx="198415" cy="564584"/>
            </a:xfrm>
            <a:prstGeom prst="moon">
              <a:avLst>
                <a:gd name="adj" fmla="val 2573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Moon 148">
              <a:extLst>
                <a:ext uri="{FF2B5EF4-FFF2-40B4-BE49-F238E27FC236}">
                  <a16:creationId xmlns:a16="http://schemas.microsoft.com/office/drawing/2014/main" id="{7FBB015D-AC23-4177-A1D5-1AB3F1E49B1B}"/>
                </a:ext>
              </a:extLst>
            </p:cNvPr>
            <p:cNvSpPr/>
            <p:nvPr/>
          </p:nvSpPr>
          <p:spPr>
            <a:xfrm rot="19088321">
              <a:off x="6193981" y="3848730"/>
              <a:ext cx="198415" cy="564584"/>
            </a:xfrm>
            <a:prstGeom prst="moon">
              <a:avLst>
                <a:gd name="adj" fmla="val 2573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Moon 149">
              <a:extLst>
                <a:ext uri="{FF2B5EF4-FFF2-40B4-BE49-F238E27FC236}">
                  <a16:creationId xmlns:a16="http://schemas.microsoft.com/office/drawing/2014/main" id="{9ECF1FA0-61EE-4460-ABE6-22B5AD7ECA65}"/>
                </a:ext>
              </a:extLst>
            </p:cNvPr>
            <p:cNvSpPr/>
            <p:nvPr/>
          </p:nvSpPr>
          <p:spPr>
            <a:xfrm rot="20048487">
              <a:off x="6320443" y="4350832"/>
              <a:ext cx="228736" cy="564584"/>
            </a:xfrm>
            <a:prstGeom prst="moon">
              <a:avLst>
                <a:gd name="adj" fmla="val 2573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Moon 150">
              <a:extLst>
                <a:ext uri="{FF2B5EF4-FFF2-40B4-BE49-F238E27FC236}">
                  <a16:creationId xmlns:a16="http://schemas.microsoft.com/office/drawing/2014/main" id="{B33749BD-DB0C-40FC-983B-9DFC50CE8D7F}"/>
                </a:ext>
              </a:extLst>
            </p:cNvPr>
            <p:cNvSpPr/>
            <p:nvPr/>
          </p:nvSpPr>
          <p:spPr>
            <a:xfrm rot="9530692">
              <a:off x="7251189" y="3574838"/>
              <a:ext cx="228736" cy="561942"/>
            </a:xfrm>
            <a:prstGeom prst="moon">
              <a:avLst>
                <a:gd name="adj" fmla="val 2573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Moon 151">
              <a:extLst>
                <a:ext uri="{FF2B5EF4-FFF2-40B4-BE49-F238E27FC236}">
                  <a16:creationId xmlns:a16="http://schemas.microsoft.com/office/drawing/2014/main" id="{A609BE49-320D-4CF3-ACE5-8BE588EC6B9E}"/>
                </a:ext>
              </a:extLst>
            </p:cNvPr>
            <p:cNvSpPr/>
            <p:nvPr/>
          </p:nvSpPr>
          <p:spPr>
            <a:xfrm rot="3660803">
              <a:off x="5563254" y="3019274"/>
              <a:ext cx="228736" cy="465775"/>
            </a:xfrm>
            <a:prstGeom prst="moon">
              <a:avLst>
                <a:gd name="adj" fmla="val 2573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Moon 152">
              <a:extLst>
                <a:ext uri="{FF2B5EF4-FFF2-40B4-BE49-F238E27FC236}">
                  <a16:creationId xmlns:a16="http://schemas.microsoft.com/office/drawing/2014/main" id="{D4B9165B-A1E8-448E-91CE-1ACBE55F62B8}"/>
                </a:ext>
              </a:extLst>
            </p:cNvPr>
            <p:cNvSpPr/>
            <p:nvPr/>
          </p:nvSpPr>
          <p:spPr>
            <a:xfrm rot="5697242">
              <a:off x="6680409" y="2788118"/>
              <a:ext cx="228736" cy="568932"/>
            </a:xfrm>
            <a:prstGeom prst="moon">
              <a:avLst>
                <a:gd name="adj" fmla="val 2573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Moon 153">
              <a:extLst>
                <a:ext uri="{FF2B5EF4-FFF2-40B4-BE49-F238E27FC236}">
                  <a16:creationId xmlns:a16="http://schemas.microsoft.com/office/drawing/2014/main" id="{3FF94A5C-B6D4-4CD2-A9AB-4CD04493AF9B}"/>
                </a:ext>
              </a:extLst>
            </p:cNvPr>
            <p:cNvSpPr/>
            <p:nvPr/>
          </p:nvSpPr>
          <p:spPr>
            <a:xfrm rot="7390661">
              <a:off x="7176686" y="2112223"/>
              <a:ext cx="457200" cy="1071935"/>
            </a:xfrm>
            <a:prstGeom prst="moon">
              <a:avLst>
                <a:gd name="adj" fmla="val 18333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Moon 154">
              <a:extLst>
                <a:ext uri="{FF2B5EF4-FFF2-40B4-BE49-F238E27FC236}">
                  <a16:creationId xmlns:a16="http://schemas.microsoft.com/office/drawing/2014/main" id="{20118B48-EA1F-4C78-8808-A5B8B0D8FEF7}"/>
                </a:ext>
              </a:extLst>
            </p:cNvPr>
            <p:cNvSpPr/>
            <p:nvPr/>
          </p:nvSpPr>
          <p:spPr>
            <a:xfrm rot="5697242">
              <a:off x="6554263" y="2028813"/>
              <a:ext cx="228736" cy="568932"/>
            </a:xfrm>
            <a:prstGeom prst="moon">
              <a:avLst>
                <a:gd name="adj" fmla="val 25735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Moon 155">
              <a:extLst>
                <a:ext uri="{FF2B5EF4-FFF2-40B4-BE49-F238E27FC236}">
                  <a16:creationId xmlns:a16="http://schemas.microsoft.com/office/drawing/2014/main" id="{66F6771F-3731-4865-AAC9-A4112EB92591}"/>
                </a:ext>
              </a:extLst>
            </p:cNvPr>
            <p:cNvSpPr/>
            <p:nvPr/>
          </p:nvSpPr>
          <p:spPr>
            <a:xfrm rot="5550103">
              <a:off x="5827771" y="2179643"/>
              <a:ext cx="457200" cy="793045"/>
            </a:xfrm>
            <a:prstGeom prst="moon">
              <a:avLst>
                <a:gd name="adj" fmla="val 18333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Moon 156">
              <a:extLst>
                <a:ext uri="{FF2B5EF4-FFF2-40B4-BE49-F238E27FC236}">
                  <a16:creationId xmlns:a16="http://schemas.microsoft.com/office/drawing/2014/main" id="{4D3B824F-2F51-4C0A-AF82-1F4B038EC67B}"/>
                </a:ext>
              </a:extLst>
            </p:cNvPr>
            <p:cNvSpPr/>
            <p:nvPr/>
          </p:nvSpPr>
          <p:spPr>
            <a:xfrm rot="2135445">
              <a:off x="5165520" y="2553435"/>
              <a:ext cx="326184" cy="732082"/>
            </a:xfrm>
            <a:prstGeom prst="moon">
              <a:avLst>
                <a:gd name="adj" fmla="val 18333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Moon 157">
              <a:extLst>
                <a:ext uri="{FF2B5EF4-FFF2-40B4-BE49-F238E27FC236}">
                  <a16:creationId xmlns:a16="http://schemas.microsoft.com/office/drawing/2014/main" id="{6B752007-39D2-4710-B3DF-0BF884677617}"/>
                </a:ext>
              </a:extLst>
            </p:cNvPr>
            <p:cNvSpPr/>
            <p:nvPr/>
          </p:nvSpPr>
          <p:spPr>
            <a:xfrm>
              <a:off x="4970824" y="3350848"/>
              <a:ext cx="326184" cy="672770"/>
            </a:xfrm>
            <a:prstGeom prst="moon">
              <a:avLst>
                <a:gd name="adj" fmla="val 18333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ttsMP3.com_VoiceText_2025-4-9_0-5-53">
            <a:hlinkClick r:id="" action="ppaction://media"/>
            <a:extLst>
              <a:ext uri="{FF2B5EF4-FFF2-40B4-BE49-F238E27FC236}">
                <a16:creationId xmlns:a16="http://schemas.microsoft.com/office/drawing/2014/main" id="{7784E124-50A1-4E58-A0EB-BEE7A22BA0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00000" y="2991551"/>
            <a:ext cx="609600" cy="609600"/>
          </a:xfrm>
          <a:prstGeom prst="rect">
            <a:avLst/>
          </a:prstGeom>
        </p:spPr>
      </p:pic>
      <p:pic>
        <p:nvPicPr>
          <p:cNvPr id="7" name="ttsMP3.com_VoiceText_2025-4-9_0-8-47">
            <a:hlinkClick r:id="" action="ppaction://media"/>
            <a:extLst>
              <a:ext uri="{FF2B5EF4-FFF2-40B4-BE49-F238E27FC236}">
                <a16:creationId xmlns:a16="http://schemas.microsoft.com/office/drawing/2014/main" id="{9768F126-3F79-4351-9BBC-4D9B102C1EC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34105" y="49006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92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40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4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77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1" grpId="0" animBg="1"/>
      <p:bldP spid="10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C75770C8-ABEB-40BC-A117-CA863CBC904A}"/>
              </a:ext>
            </a:extLst>
          </p:cNvPr>
          <p:cNvSpPr/>
          <p:nvPr/>
        </p:nvSpPr>
        <p:spPr>
          <a:xfrm>
            <a:off x="7719514" y="3429000"/>
            <a:ext cx="3470725" cy="211816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Arial Black" panose="020B0A04020102020204" pitchFamily="34" charset="0"/>
              </a:rPr>
              <a:t>Be</a:t>
            </a:r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rgbClr val="FFE699"/>
                </a:solidFill>
                <a:latin typeface="Arial Black" panose="020B0A04020102020204" pitchFamily="34" charset="0"/>
              </a:rPr>
              <a:t>ll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59CD2AF2-03D4-401A-9241-358CC9931F2A}"/>
              </a:ext>
            </a:extLst>
          </p:cNvPr>
          <p:cNvSpPr/>
          <p:nvPr/>
        </p:nvSpPr>
        <p:spPr>
          <a:xfrm>
            <a:off x="7818982" y="975501"/>
            <a:ext cx="3178673" cy="1939926"/>
          </a:xfrm>
          <a:prstGeom prst="roundRect">
            <a:avLst/>
          </a:prstGeom>
          <a:solidFill>
            <a:schemeClr val="bg1"/>
          </a:solidFill>
          <a:ln>
            <a:solidFill>
              <a:srgbClr val="FFE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dirty="0" err="1">
                <a:ln>
                  <a:solidFill>
                    <a:sysClr val="windowText" lastClr="000000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ll</a:t>
            </a:r>
            <a:endParaRPr lang="en-US" sz="16600" dirty="0">
              <a:ln>
                <a:solidFill>
                  <a:sysClr val="windowText" lastClr="000000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latin typeface="Arial Black" panose="020B0A040201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81A3A17-5C43-47CE-998D-C9B05AA2EE39}"/>
              </a:ext>
            </a:extLst>
          </p:cNvPr>
          <p:cNvGrpSpPr/>
          <p:nvPr/>
        </p:nvGrpSpPr>
        <p:grpSpPr>
          <a:xfrm rot="20845071">
            <a:off x="1450579" y="1149032"/>
            <a:ext cx="4866002" cy="4559936"/>
            <a:chOff x="3050705" y="1684865"/>
            <a:chExt cx="4482913" cy="420094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BB376B-9E91-4073-AD65-46637CFF20A1}"/>
                </a:ext>
              </a:extLst>
            </p:cNvPr>
            <p:cNvSpPr/>
            <p:nvPr/>
          </p:nvSpPr>
          <p:spPr>
            <a:xfrm>
              <a:off x="4596730" y="4140200"/>
              <a:ext cx="2936888" cy="1745608"/>
            </a:xfrm>
            <a:custGeom>
              <a:avLst/>
              <a:gdLst>
                <a:gd name="connsiteX0" fmla="*/ 0 w 2849132"/>
                <a:gd name="connsiteY0" fmla="*/ 0 h 1638455"/>
                <a:gd name="connsiteX1" fmla="*/ 2849132 w 2849132"/>
                <a:gd name="connsiteY1" fmla="*/ 0 h 1638455"/>
                <a:gd name="connsiteX2" fmla="*/ 2849132 w 2849132"/>
                <a:gd name="connsiteY2" fmla="*/ 1638455 h 1638455"/>
                <a:gd name="connsiteX3" fmla="*/ 0 w 2849132"/>
                <a:gd name="connsiteY3" fmla="*/ 1638455 h 1638455"/>
                <a:gd name="connsiteX4" fmla="*/ 0 w 2849132"/>
                <a:gd name="connsiteY4" fmla="*/ 0 h 1638455"/>
                <a:gd name="connsiteX0" fmla="*/ 0 w 2849132"/>
                <a:gd name="connsiteY0" fmla="*/ 1638455 h 1638455"/>
                <a:gd name="connsiteX1" fmla="*/ 2849132 w 2849132"/>
                <a:gd name="connsiteY1" fmla="*/ 0 h 1638455"/>
                <a:gd name="connsiteX2" fmla="*/ 2849132 w 2849132"/>
                <a:gd name="connsiteY2" fmla="*/ 1638455 h 1638455"/>
                <a:gd name="connsiteX3" fmla="*/ 0 w 2849132"/>
                <a:gd name="connsiteY3" fmla="*/ 1638455 h 1638455"/>
                <a:gd name="connsiteX0" fmla="*/ 0 w 2849132"/>
                <a:gd name="connsiteY0" fmla="*/ 1638455 h 1638455"/>
                <a:gd name="connsiteX1" fmla="*/ 2849132 w 2849132"/>
                <a:gd name="connsiteY1" fmla="*/ 0 h 1638455"/>
                <a:gd name="connsiteX2" fmla="*/ 2849132 w 2849132"/>
                <a:gd name="connsiteY2" fmla="*/ 1638455 h 1638455"/>
                <a:gd name="connsiteX3" fmla="*/ 0 w 2849132"/>
                <a:gd name="connsiteY3" fmla="*/ 1638455 h 1638455"/>
                <a:gd name="connsiteX0" fmla="*/ 0 w 2849132"/>
                <a:gd name="connsiteY0" fmla="*/ 1656836 h 1656836"/>
                <a:gd name="connsiteX1" fmla="*/ 2849132 w 2849132"/>
                <a:gd name="connsiteY1" fmla="*/ 18381 h 1656836"/>
                <a:gd name="connsiteX2" fmla="*/ 2849132 w 2849132"/>
                <a:gd name="connsiteY2" fmla="*/ 1656836 h 1656836"/>
                <a:gd name="connsiteX3" fmla="*/ 0 w 2849132"/>
                <a:gd name="connsiteY3" fmla="*/ 1656836 h 1656836"/>
                <a:gd name="connsiteX0" fmla="*/ 0 w 2849132"/>
                <a:gd name="connsiteY0" fmla="*/ 1656836 h 1656836"/>
                <a:gd name="connsiteX1" fmla="*/ 2849132 w 2849132"/>
                <a:gd name="connsiteY1" fmla="*/ 18381 h 1656836"/>
                <a:gd name="connsiteX2" fmla="*/ 0 w 2849132"/>
                <a:gd name="connsiteY2" fmla="*/ 1656836 h 1656836"/>
                <a:gd name="connsiteX0" fmla="*/ 0 w 2849132"/>
                <a:gd name="connsiteY0" fmla="*/ 1656836 h 1656836"/>
                <a:gd name="connsiteX1" fmla="*/ 2849132 w 2849132"/>
                <a:gd name="connsiteY1" fmla="*/ 18381 h 1656836"/>
                <a:gd name="connsiteX2" fmla="*/ 0 w 2849132"/>
                <a:gd name="connsiteY2" fmla="*/ 1656836 h 1656836"/>
                <a:gd name="connsiteX0" fmla="*/ 0 w 2849132"/>
                <a:gd name="connsiteY0" fmla="*/ 1656836 h 1675881"/>
                <a:gd name="connsiteX1" fmla="*/ 2849132 w 2849132"/>
                <a:gd name="connsiteY1" fmla="*/ 18381 h 1675881"/>
                <a:gd name="connsiteX2" fmla="*/ 0 w 2849132"/>
                <a:gd name="connsiteY2" fmla="*/ 1656836 h 1675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49132" h="1675881">
                  <a:moveTo>
                    <a:pt x="0" y="1656836"/>
                  </a:moveTo>
                  <a:cubicBezTo>
                    <a:pt x="761026" y="370456"/>
                    <a:pt x="2567078" y="-103124"/>
                    <a:pt x="2849132" y="18381"/>
                  </a:cubicBezTo>
                  <a:cubicBezTo>
                    <a:pt x="2421935" y="883847"/>
                    <a:pt x="630396" y="1821884"/>
                    <a:pt x="0" y="1656836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9FC7F0E-1431-486B-A2DA-11AF53E9647A}"/>
                </a:ext>
              </a:extLst>
            </p:cNvPr>
            <p:cNvSpPr/>
            <p:nvPr/>
          </p:nvSpPr>
          <p:spPr>
            <a:xfrm>
              <a:off x="6197602" y="4464050"/>
              <a:ext cx="410395" cy="414371"/>
            </a:xfrm>
            <a:custGeom>
              <a:avLst/>
              <a:gdLst>
                <a:gd name="connsiteX0" fmla="*/ 0 w 184150"/>
                <a:gd name="connsiteY0" fmla="*/ 0 h 165832"/>
                <a:gd name="connsiteX1" fmla="*/ 184150 w 184150"/>
                <a:gd name="connsiteY1" fmla="*/ 0 h 165832"/>
                <a:gd name="connsiteX2" fmla="*/ 184150 w 184150"/>
                <a:gd name="connsiteY2" fmla="*/ 165832 h 165832"/>
                <a:gd name="connsiteX3" fmla="*/ 0 w 184150"/>
                <a:gd name="connsiteY3" fmla="*/ 165832 h 165832"/>
                <a:gd name="connsiteX4" fmla="*/ 0 w 184150"/>
                <a:gd name="connsiteY4" fmla="*/ 0 h 165832"/>
                <a:gd name="connsiteX0" fmla="*/ 0 w 184150"/>
                <a:gd name="connsiteY0" fmla="*/ 0 h 165832"/>
                <a:gd name="connsiteX1" fmla="*/ 184150 w 184150"/>
                <a:gd name="connsiteY1" fmla="*/ 0 h 165832"/>
                <a:gd name="connsiteX2" fmla="*/ 184150 w 184150"/>
                <a:gd name="connsiteY2" fmla="*/ 165832 h 165832"/>
                <a:gd name="connsiteX3" fmla="*/ 0 w 184150"/>
                <a:gd name="connsiteY3" fmla="*/ 0 h 165832"/>
                <a:gd name="connsiteX0" fmla="*/ 0 w 228600"/>
                <a:gd name="connsiteY0" fmla="*/ 222250 h 222250"/>
                <a:gd name="connsiteX1" fmla="*/ 228600 w 228600"/>
                <a:gd name="connsiteY1" fmla="*/ 0 h 222250"/>
                <a:gd name="connsiteX2" fmla="*/ 228600 w 228600"/>
                <a:gd name="connsiteY2" fmla="*/ 165832 h 222250"/>
                <a:gd name="connsiteX3" fmla="*/ 0 w 228600"/>
                <a:gd name="connsiteY3" fmla="*/ 222250 h 222250"/>
                <a:gd name="connsiteX0" fmla="*/ 0 w 228600"/>
                <a:gd name="connsiteY0" fmla="*/ 95250 h 95250"/>
                <a:gd name="connsiteX1" fmla="*/ 101600 w 228600"/>
                <a:gd name="connsiteY1" fmla="*/ 0 h 95250"/>
                <a:gd name="connsiteX2" fmla="*/ 228600 w 228600"/>
                <a:gd name="connsiteY2" fmla="*/ 38832 h 95250"/>
                <a:gd name="connsiteX3" fmla="*/ 0 w 228600"/>
                <a:gd name="connsiteY3" fmla="*/ 95250 h 95250"/>
                <a:gd name="connsiteX0" fmla="*/ 0 w 355600"/>
                <a:gd name="connsiteY0" fmla="*/ 95250 h 445232"/>
                <a:gd name="connsiteX1" fmla="*/ 101600 w 355600"/>
                <a:gd name="connsiteY1" fmla="*/ 0 h 445232"/>
                <a:gd name="connsiteX2" fmla="*/ 355600 w 355600"/>
                <a:gd name="connsiteY2" fmla="*/ 445232 h 445232"/>
                <a:gd name="connsiteX3" fmla="*/ 0 w 355600"/>
                <a:gd name="connsiteY3" fmla="*/ 95250 h 445232"/>
                <a:gd name="connsiteX0" fmla="*/ 0 w 402637"/>
                <a:gd name="connsiteY0" fmla="*/ 95250 h 445232"/>
                <a:gd name="connsiteX1" fmla="*/ 101600 w 402637"/>
                <a:gd name="connsiteY1" fmla="*/ 0 h 445232"/>
                <a:gd name="connsiteX2" fmla="*/ 355600 w 402637"/>
                <a:gd name="connsiteY2" fmla="*/ 445232 h 445232"/>
                <a:gd name="connsiteX3" fmla="*/ 0 w 402637"/>
                <a:gd name="connsiteY3" fmla="*/ 95250 h 445232"/>
                <a:gd name="connsiteX0" fmla="*/ 254000 w 301037"/>
                <a:gd name="connsiteY0" fmla="*/ 445232 h 445232"/>
                <a:gd name="connsiteX1" fmla="*/ 0 w 301037"/>
                <a:gd name="connsiteY1" fmla="*/ 0 h 445232"/>
                <a:gd name="connsiteX2" fmla="*/ 254000 w 301037"/>
                <a:gd name="connsiteY2" fmla="*/ 445232 h 445232"/>
                <a:gd name="connsiteX0" fmla="*/ 254000 w 391018"/>
                <a:gd name="connsiteY0" fmla="*/ 445232 h 445232"/>
                <a:gd name="connsiteX1" fmla="*/ 0 w 391018"/>
                <a:gd name="connsiteY1" fmla="*/ 0 h 445232"/>
                <a:gd name="connsiteX2" fmla="*/ 254000 w 391018"/>
                <a:gd name="connsiteY2" fmla="*/ 445232 h 445232"/>
                <a:gd name="connsiteX0" fmla="*/ 0 w 403346"/>
                <a:gd name="connsiteY0" fmla="*/ 134082 h 150743"/>
                <a:gd name="connsiteX1" fmla="*/ 171450 w 403346"/>
                <a:gd name="connsiteY1" fmla="*/ 0 h 150743"/>
                <a:gd name="connsiteX2" fmla="*/ 0 w 403346"/>
                <a:gd name="connsiteY2" fmla="*/ 134082 h 150743"/>
                <a:gd name="connsiteX0" fmla="*/ 0 w 522971"/>
                <a:gd name="connsiteY0" fmla="*/ 134082 h 403968"/>
                <a:gd name="connsiteX1" fmla="*/ 171450 w 522971"/>
                <a:gd name="connsiteY1" fmla="*/ 0 h 403968"/>
                <a:gd name="connsiteX2" fmla="*/ 0 w 522971"/>
                <a:gd name="connsiteY2" fmla="*/ 134082 h 403968"/>
                <a:gd name="connsiteX0" fmla="*/ 0 w 490321"/>
                <a:gd name="connsiteY0" fmla="*/ 64232 h 354918"/>
                <a:gd name="connsiteX1" fmla="*/ 114300 w 490321"/>
                <a:gd name="connsiteY1" fmla="*/ 0 h 354918"/>
                <a:gd name="connsiteX2" fmla="*/ 0 w 490321"/>
                <a:gd name="connsiteY2" fmla="*/ 64232 h 354918"/>
                <a:gd name="connsiteX0" fmla="*/ 0 w 440131"/>
                <a:gd name="connsiteY0" fmla="*/ 64232 h 489329"/>
                <a:gd name="connsiteX1" fmla="*/ 114300 w 440131"/>
                <a:gd name="connsiteY1" fmla="*/ 0 h 489329"/>
                <a:gd name="connsiteX2" fmla="*/ 0 w 440131"/>
                <a:gd name="connsiteY2" fmla="*/ 64232 h 489329"/>
                <a:gd name="connsiteX0" fmla="*/ 0 w 494208"/>
                <a:gd name="connsiteY0" fmla="*/ 64232 h 476876"/>
                <a:gd name="connsiteX1" fmla="*/ 114300 w 494208"/>
                <a:gd name="connsiteY1" fmla="*/ 0 h 476876"/>
                <a:gd name="connsiteX2" fmla="*/ 0 w 494208"/>
                <a:gd name="connsiteY2" fmla="*/ 64232 h 476876"/>
                <a:gd name="connsiteX0" fmla="*/ 0 w 486172"/>
                <a:gd name="connsiteY0" fmla="*/ 732 h 432144"/>
                <a:gd name="connsiteX1" fmla="*/ 101600 w 486172"/>
                <a:gd name="connsiteY1" fmla="*/ 0 h 432144"/>
                <a:gd name="connsiteX2" fmla="*/ 0 w 486172"/>
                <a:gd name="connsiteY2" fmla="*/ 732 h 432144"/>
                <a:gd name="connsiteX0" fmla="*/ 0 w 516098"/>
                <a:gd name="connsiteY0" fmla="*/ 732 h 411556"/>
                <a:gd name="connsiteX1" fmla="*/ 101600 w 516098"/>
                <a:gd name="connsiteY1" fmla="*/ 0 h 411556"/>
                <a:gd name="connsiteX2" fmla="*/ 0 w 516098"/>
                <a:gd name="connsiteY2" fmla="*/ 732 h 411556"/>
                <a:gd name="connsiteX0" fmla="*/ 0 w 476527"/>
                <a:gd name="connsiteY0" fmla="*/ 732 h 411556"/>
                <a:gd name="connsiteX1" fmla="*/ 38100 w 476527"/>
                <a:gd name="connsiteY1" fmla="*/ 0 h 411556"/>
                <a:gd name="connsiteX2" fmla="*/ 0 w 476527"/>
                <a:gd name="connsiteY2" fmla="*/ 732 h 411556"/>
                <a:gd name="connsiteX0" fmla="*/ 0 w 410395"/>
                <a:gd name="connsiteY0" fmla="*/ 732 h 414371"/>
                <a:gd name="connsiteX1" fmla="*/ 38100 w 410395"/>
                <a:gd name="connsiteY1" fmla="*/ 0 h 414371"/>
                <a:gd name="connsiteX2" fmla="*/ 0 w 410395"/>
                <a:gd name="connsiteY2" fmla="*/ 732 h 414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395" h="414371">
                  <a:moveTo>
                    <a:pt x="0" y="732"/>
                  </a:moveTo>
                  <a:lnTo>
                    <a:pt x="38100" y="0"/>
                  </a:lnTo>
                  <a:cubicBezTo>
                    <a:pt x="776817" y="97611"/>
                    <a:pt x="226483" y="881021"/>
                    <a:pt x="0" y="732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2B52C8C-58B3-4F27-AA77-2485085C573C}"/>
                </a:ext>
              </a:extLst>
            </p:cNvPr>
            <p:cNvGrpSpPr/>
            <p:nvPr/>
          </p:nvGrpSpPr>
          <p:grpSpPr>
            <a:xfrm rot="18297179">
              <a:off x="3501662" y="1233908"/>
              <a:ext cx="828382" cy="1730296"/>
              <a:chOff x="8471185" y="1793375"/>
              <a:chExt cx="828382" cy="1730296"/>
            </a:xfrm>
          </p:grpSpPr>
          <p:sp>
            <p:nvSpPr>
              <p:cNvPr id="64" name="Rectangle 13">
                <a:extLst>
                  <a:ext uri="{FF2B5EF4-FFF2-40B4-BE49-F238E27FC236}">
                    <a16:creationId xmlns:a16="http://schemas.microsoft.com/office/drawing/2014/main" id="{1288AAC9-C13D-4917-B6FF-8909009D035D}"/>
                  </a:ext>
                </a:extLst>
              </p:cNvPr>
              <p:cNvSpPr/>
              <p:nvPr/>
            </p:nvSpPr>
            <p:spPr>
              <a:xfrm rot="1367803">
                <a:off x="8748801" y="1793375"/>
                <a:ext cx="550766" cy="1598306"/>
              </a:xfrm>
              <a:custGeom>
                <a:avLst/>
                <a:gdLst>
                  <a:gd name="connsiteX0" fmla="*/ 0 w 230981"/>
                  <a:gd name="connsiteY0" fmla="*/ 0 h 369407"/>
                  <a:gd name="connsiteX1" fmla="*/ 230981 w 230981"/>
                  <a:gd name="connsiteY1" fmla="*/ 0 h 369407"/>
                  <a:gd name="connsiteX2" fmla="*/ 230981 w 230981"/>
                  <a:gd name="connsiteY2" fmla="*/ 369407 h 369407"/>
                  <a:gd name="connsiteX3" fmla="*/ 0 w 230981"/>
                  <a:gd name="connsiteY3" fmla="*/ 369407 h 369407"/>
                  <a:gd name="connsiteX4" fmla="*/ 0 w 230981"/>
                  <a:gd name="connsiteY4" fmla="*/ 0 h 369407"/>
                  <a:gd name="connsiteX0" fmla="*/ 0 w 254555"/>
                  <a:gd name="connsiteY0" fmla="*/ 17658 h 369407"/>
                  <a:gd name="connsiteX1" fmla="*/ 254555 w 254555"/>
                  <a:gd name="connsiteY1" fmla="*/ 0 h 369407"/>
                  <a:gd name="connsiteX2" fmla="*/ 254555 w 254555"/>
                  <a:gd name="connsiteY2" fmla="*/ 369407 h 369407"/>
                  <a:gd name="connsiteX3" fmla="*/ 23574 w 254555"/>
                  <a:gd name="connsiteY3" fmla="*/ 369407 h 369407"/>
                  <a:gd name="connsiteX4" fmla="*/ 0 w 254555"/>
                  <a:gd name="connsiteY4" fmla="*/ 17658 h 369407"/>
                  <a:gd name="connsiteX0" fmla="*/ 0 w 257705"/>
                  <a:gd name="connsiteY0" fmla="*/ 65476 h 417225"/>
                  <a:gd name="connsiteX1" fmla="*/ 257705 w 257705"/>
                  <a:gd name="connsiteY1" fmla="*/ 0 h 417225"/>
                  <a:gd name="connsiteX2" fmla="*/ 254555 w 257705"/>
                  <a:gd name="connsiteY2" fmla="*/ 417225 h 417225"/>
                  <a:gd name="connsiteX3" fmla="*/ 23574 w 257705"/>
                  <a:gd name="connsiteY3" fmla="*/ 417225 h 417225"/>
                  <a:gd name="connsiteX4" fmla="*/ 0 w 257705"/>
                  <a:gd name="connsiteY4" fmla="*/ 65476 h 417225"/>
                  <a:gd name="connsiteX0" fmla="*/ 0 w 264233"/>
                  <a:gd name="connsiteY0" fmla="*/ 1170696 h 1522445"/>
                  <a:gd name="connsiteX1" fmla="*/ 257705 w 264233"/>
                  <a:gd name="connsiteY1" fmla="*/ 1105220 h 1522445"/>
                  <a:gd name="connsiteX2" fmla="*/ 254555 w 264233"/>
                  <a:gd name="connsiteY2" fmla="*/ 1522445 h 1522445"/>
                  <a:gd name="connsiteX3" fmla="*/ 23574 w 264233"/>
                  <a:gd name="connsiteY3" fmla="*/ 1522445 h 1522445"/>
                  <a:gd name="connsiteX4" fmla="*/ 0 w 264233"/>
                  <a:gd name="connsiteY4" fmla="*/ 1170696 h 1522445"/>
                  <a:gd name="connsiteX0" fmla="*/ 111708 w 371765"/>
                  <a:gd name="connsiteY0" fmla="*/ 1322535 h 1674284"/>
                  <a:gd name="connsiteX1" fmla="*/ 369413 w 371765"/>
                  <a:gd name="connsiteY1" fmla="*/ 1257059 h 1674284"/>
                  <a:gd name="connsiteX2" fmla="*/ 366263 w 371765"/>
                  <a:gd name="connsiteY2" fmla="*/ 1674284 h 1674284"/>
                  <a:gd name="connsiteX3" fmla="*/ 135282 w 371765"/>
                  <a:gd name="connsiteY3" fmla="*/ 1674284 h 1674284"/>
                  <a:gd name="connsiteX4" fmla="*/ 111708 w 371765"/>
                  <a:gd name="connsiteY4" fmla="*/ 1322535 h 1674284"/>
                  <a:gd name="connsiteX0" fmla="*/ 7691 w 265396"/>
                  <a:gd name="connsiteY0" fmla="*/ 1248186 h 1599935"/>
                  <a:gd name="connsiteX1" fmla="*/ 19530 w 265396"/>
                  <a:gd name="connsiteY1" fmla="*/ 97 h 1599935"/>
                  <a:gd name="connsiteX2" fmla="*/ 265396 w 265396"/>
                  <a:gd name="connsiteY2" fmla="*/ 1182710 h 1599935"/>
                  <a:gd name="connsiteX3" fmla="*/ 262246 w 265396"/>
                  <a:gd name="connsiteY3" fmla="*/ 1599935 h 1599935"/>
                  <a:gd name="connsiteX4" fmla="*/ 31265 w 265396"/>
                  <a:gd name="connsiteY4" fmla="*/ 1599935 h 1599935"/>
                  <a:gd name="connsiteX5" fmla="*/ 7691 w 265396"/>
                  <a:gd name="connsiteY5" fmla="*/ 1248186 h 1599935"/>
                  <a:gd name="connsiteX0" fmla="*/ 18463 w 276168"/>
                  <a:gd name="connsiteY0" fmla="*/ 1242282 h 1594031"/>
                  <a:gd name="connsiteX1" fmla="*/ 16252 w 276168"/>
                  <a:gd name="connsiteY1" fmla="*/ 98 h 1594031"/>
                  <a:gd name="connsiteX2" fmla="*/ 276168 w 276168"/>
                  <a:gd name="connsiteY2" fmla="*/ 1176806 h 1594031"/>
                  <a:gd name="connsiteX3" fmla="*/ 273018 w 276168"/>
                  <a:gd name="connsiteY3" fmla="*/ 1594031 h 1594031"/>
                  <a:gd name="connsiteX4" fmla="*/ 42037 w 276168"/>
                  <a:gd name="connsiteY4" fmla="*/ 1594031 h 1594031"/>
                  <a:gd name="connsiteX5" fmla="*/ 18463 w 276168"/>
                  <a:gd name="connsiteY5" fmla="*/ 1242282 h 1594031"/>
                  <a:gd name="connsiteX0" fmla="*/ 18463 w 286977"/>
                  <a:gd name="connsiteY0" fmla="*/ 1244838 h 1596587"/>
                  <a:gd name="connsiteX1" fmla="*/ 16252 w 286977"/>
                  <a:gd name="connsiteY1" fmla="*/ 2654 h 1596587"/>
                  <a:gd name="connsiteX2" fmla="*/ 276168 w 286977"/>
                  <a:gd name="connsiteY2" fmla="*/ 1179362 h 1596587"/>
                  <a:gd name="connsiteX3" fmla="*/ 273018 w 286977"/>
                  <a:gd name="connsiteY3" fmla="*/ 1596587 h 1596587"/>
                  <a:gd name="connsiteX4" fmla="*/ 42037 w 286977"/>
                  <a:gd name="connsiteY4" fmla="*/ 1596587 h 1596587"/>
                  <a:gd name="connsiteX5" fmla="*/ 18463 w 286977"/>
                  <a:gd name="connsiteY5" fmla="*/ 1244838 h 1596587"/>
                  <a:gd name="connsiteX0" fmla="*/ 172725 w 441239"/>
                  <a:gd name="connsiteY0" fmla="*/ 1244838 h 1596587"/>
                  <a:gd name="connsiteX1" fmla="*/ 170514 w 441239"/>
                  <a:gd name="connsiteY1" fmla="*/ 2654 h 1596587"/>
                  <a:gd name="connsiteX2" fmla="*/ 430430 w 441239"/>
                  <a:gd name="connsiteY2" fmla="*/ 1179362 h 1596587"/>
                  <a:gd name="connsiteX3" fmla="*/ 427280 w 441239"/>
                  <a:gd name="connsiteY3" fmla="*/ 1596587 h 1596587"/>
                  <a:gd name="connsiteX4" fmla="*/ 196299 w 441239"/>
                  <a:gd name="connsiteY4" fmla="*/ 1596587 h 1596587"/>
                  <a:gd name="connsiteX5" fmla="*/ 172725 w 441239"/>
                  <a:gd name="connsiteY5" fmla="*/ 1244838 h 1596587"/>
                  <a:gd name="connsiteX0" fmla="*/ 172725 w 434330"/>
                  <a:gd name="connsiteY0" fmla="*/ 1244406 h 1596155"/>
                  <a:gd name="connsiteX1" fmla="*/ 170514 w 434330"/>
                  <a:gd name="connsiteY1" fmla="*/ 2222 h 1596155"/>
                  <a:gd name="connsiteX2" fmla="*/ 430430 w 434330"/>
                  <a:gd name="connsiteY2" fmla="*/ 1178930 h 1596155"/>
                  <a:gd name="connsiteX3" fmla="*/ 427280 w 434330"/>
                  <a:gd name="connsiteY3" fmla="*/ 1596155 h 1596155"/>
                  <a:gd name="connsiteX4" fmla="*/ 196299 w 434330"/>
                  <a:gd name="connsiteY4" fmla="*/ 1596155 h 1596155"/>
                  <a:gd name="connsiteX5" fmla="*/ 172725 w 434330"/>
                  <a:gd name="connsiteY5" fmla="*/ 1244406 h 1596155"/>
                  <a:gd name="connsiteX0" fmla="*/ 172725 w 462401"/>
                  <a:gd name="connsiteY0" fmla="*/ 1246557 h 1598306"/>
                  <a:gd name="connsiteX1" fmla="*/ 170514 w 462401"/>
                  <a:gd name="connsiteY1" fmla="*/ 4373 h 1598306"/>
                  <a:gd name="connsiteX2" fmla="*/ 430430 w 462401"/>
                  <a:gd name="connsiteY2" fmla="*/ 1181081 h 1598306"/>
                  <a:gd name="connsiteX3" fmla="*/ 427280 w 462401"/>
                  <a:gd name="connsiteY3" fmla="*/ 1598306 h 1598306"/>
                  <a:gd name="connsiteX4" fmla="*/ 196299 w 462401"/>
                  <a:gd name="connsiteY4" fmla="*/ 1598306 h 1598306"/>
                  <a:gd name="connsiteX5" fmla="*/ 172725 w 462401"/>
                  <a:gd name="connsiteY5" fmla="*/ 1246557 h 1598306"/>
                  <a:gd name="connsiteX0" fmla="*/ 169435 w 459111"/>
                  <a:gd name="connsiteY0" fmla="*/ 1246557 h 1598306"/>
                  <a:gd name="connsiteX1" fmla="*/ 167224 w 459111"/>
                  <a:gd name="connsiteY1" fmla="*/ 4373 h 1598306"/>
                  <a:gd name="connsiteX2" fmla="*/ 427140 w 459111"/>
                  <a:gd name="connsiteY2" fmla="*/ 1181081 h 1598306"/>
                  <a:gd name="connsiteX3" fmla="*/ 423990 w 459111"/>
                  <a:gd name="connsiteY3" fmla="*/ 1598306 h 1598306"/>
                  <a:gd name="connsiteX4" fmla="*/ 193009 w 459111"/>
                  <a:gd name="connsiteY4" fmla="*/ 1598306 h 1598306"/>
                  <a:gd name="connsiteX5" fmla="*/ 169435 w 459111"/>
                  <a:gd name="connsiteY5" fmla="*/ 1246557 h 1598306"/>
                  <a:gd name="connsiteX0" fmla="*/ 197506 w 487182"/>
                  <a:gd name="connsiteY0" fmla="*/ 1246557 h 1598306"/>
                  <a:gd name="connsiteX1" fmla="*/ 195295 w 487182"/>
                  <a:gd name="connsiteY1" fmla="*/ 4373 h 1598306"/>
                  <a:gd name="connsiteX2" fmla="*/ 455211 w 487182"/>
                  <a:gd name="connsiteY2" fmla="*/ 1181081 h 1598306"/>
                  <a:gd name="connsiteX3" fmla="*/ 452061 w 487182"/>
                  <a:gd name="connsiteY3" fmla="*/ 1598306 h 1598306"/>
                  <a:gd name="connsiteX4" fmla="*/ 221080 w 487182"/>
                  <a:gd name="connsiteY4" fmla="*/ 1598306 h 1598306"/>
                  <a:gd name="connsiteX5" fmla="*/ 197506 w 487182"/>
                  <a:gd name="connsiteY5" fmla="*/ 1246557 h 1598306"/>
                  <a:gd name="connsiteX0" fmla="*/ 197506 w 487182"/>
                  <a:gd name="connsiteY0" fmla="*/ 1246557 h 1598306"/>
                  <a:gd name="connsiteX1" fmla="*/ 195295 w 487182"/>
                  <a:gd name="connsiteY1" fmla="*/ 4373 h 1598306"/>
                  <a:gd name="connsiteX2" fmla="*/ 455211 w 487182"/>
                  <a:gd name="connsiteY2" fmla="*/ 1181081 h 1598306"/>
                  <a:gd name="connsiteX3" fmla="*/ 452061 w 487182"/>
                  <a:gd name="connsiteY3" fmla="*/ 1598306 h 1598306"/>
                  <a:gd name="connsiteX4" fmla="*/ 221080 w 487182"/>
                  <a:gd name="connsiteY4" fmla="*/ 1598306 h 1598306"/>
                  <a:gd name="connsiteX5" fmla="*/ 197506 w 487182"/>
                  <a:gd name="connsiteY5" fmla="*/ 1246557 h 1598306"/>
                  <a:gd name="connsiteX0" fmla="*/ 197506 w 497569"/>
                  <a:gd name="connsiteY0" fmla="*/ 1246557 h 1598306"/>
                  <a:gd name="connsiteX1" fmla="*/ 195295 w 497569"/>
                  <a:gd name="connsiteY1" fmla="*/ 4373 h 1598306"/>
                  <a:gd name="connsiteX2" fmla="*/ 455211 w 497569"/>
                  <a:gd name="connsiteY2" fmla="*/ 1181081 h 1598306"/>
                  <a:gd name="connsiteX3" fmla="*/ 497569 w 497569"/>
                  <a:gd name="connsiteY3" fmla="*/ 1529586 h 1598306"/>
                  <a:gd name="connsiteX4" fmla="*/ 221080 w 497569"/>
                  <a:gd name="connsiteY4" fmla="*/ 1598306 h 1598306"/>
                  <a:gd name="connsiteX5" fmla="*/ 197506 w 497569"/>
                  <a:gd name="connsiteY5" fmla="*/ 1246557 h 1598306"/>
                  <a:gd name="connsiteX0" fmla="*/ 197506 w 540416"/>
                  <a:gd name="connsiteY0" fmla="*/ 1246557 h 1598306"/>
                  <a:gd name="connsiteX1" fmla="*/ 195295 w 540416"/>
                  <a:gd name="connsiteY1" fmla="*/ 4373 h 1598306"/>
                  <a:gd name="connsiteX2" fmla="*/ 455211 w 540416"/>
                  <a:gd name="connsiteY2" fmla="*/ 1181081 h 1598306"/>
                  <a:gd name="connsiteX3" fmla="*/ 497569 w 540416"/>
                  <a:gd name="connsiteY3" fmla="*/ 1529586 h 1598306"/>
                  <a:gd name="connsiteX4" fmla="*/ 221080 w 540416"/>
                  <a:gd name="connsiteY4" fmla="*/ 1598306 h 1598306"/>
                  <a:gd name="connsiteX5" fmla="*/ 197506 w 540416"/>
                  <a:gd name="connsiteY5" fmla="*/ 1246557 h 1598306"/>
                  <a:gd name="connsiteX0" fmla="*/ 197506 w 550766"/>
                  <a:gd name="connsiteY0" fmla="*/ 1246557 h 1598306"/>
                  <a:gd name="connsiteX1" fmla="*/ 195295 w 550766"/>
                  <a:gd name="connsiteY1" fmla="*/ 4373 h 1598306"/>
                  <a:gd name="connsiteX2" fmla="*/ 455211 w 550766"/>
                  <a:gd name="connsiteY2" fmla="*/ 1181081 h 1598306"/>
                  <a:gd name="connsiteX3" fmla="*/ 497569 w 550766"/>
                  <a:gd name="connsiteY3" fmla="*/ 1529586 h 1598306"/>
                  <a:gd name="connsiteX4" fmla="*/ 221080 w 550766"/>
                  <a:gd name="connsiteY4" fmla="*/ 1598306 h 1598306"/>
                  <a:gd name="connsiteX5" fmla="*/ 197506 w 550766"/>
                  <a:gd name="connsiteY5" fmla="*/ 1246557 h 1598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50766" h="1598306">
                    <a:moveTo>
                      <a:pt x="197506" y="1246557"/>
                    </a:moveTo>
                    <a:cubicBezTo>
                      <a:pt x="224956" y="1043327"/>
                      <a:pt x="-258758" y="138475"/>
                      <a:pt x="195295" y="4373"/>
                    </a:cubicBezTo>
                    <a:cubicBezTo>
                      <a:pt x="670016" y="-80556"/>
                      <a:pt x="412298" y="1098697"/>
                      <a:pt x="455211" y="1181081"/>
                    </a:cubicBezTo>
                    <a:cubicBezTo>
                      <a:pt x="520743" y="1242578"/>
                      <a:pt x="609082" y="1476335"/>
                      <a:pt x="497569" y="1529586"/>
                    </a:cubicBezTo>
                    <a:lnTo>
                      <a:pt x="221080" y="1598306"/>
                    </a:lnTo>
                    <a:cubicBezTo>
                      <a:pt x="-11163" y="1517504"/>
                      <a:pt x="205364" y="1363807"/>
                      <a:pt x="197506" y="1246557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AD6428E2-E0C9-4DC6-B7FE-318A40101297}"/>
                  </a:ext>
                </a:extLst>
              </p:cNvPr>
              <p:cNvSpPr/>
              <p:nvPr/>
            </p:nvSpPr>
            <p:spPr>
              <a:xfrm rot="1108930">
                <a:off x="8471185" y="3245930"/>
                <a:ext cx="633121" cy="277741"/>
              </a:xfrm>
              <a:prstGeom prst="roundRect">
                <a:avLst>
                  <a:gd name="adj" fmla="val 48943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EA7E0E7-ADE8-4E96-BF82-4AF52E821795}"/>
                </a:ext>
              </a:extLst>
            </p:cNvPr>
            <p:cNvSpPr/>
            <p:nvPr/>
          </p:nvSpPr>
          <p:spPr>
            <a:xfrm>
              <a:off x="4057100" y="2323159"/>
              <a:ext cx="3451118" cy="3521537"/>
            </a:xfrm>
            <a:custGeom>
              <a:avLst/>
              <a:gdLst>
                <a:gd name="connsiteX0" fmla="*/ 0 w 570389"/>
                <a:gd name="connsiteY0" fmla="*/ 0 h 357975"/>
                <a:gd name="connsiteX1" fmla="*/ 570389 w 570389"/>
                <a:gd name="connsiteY1" fmla="*/ 0 h 357975"/>
                <a:gd name="connsiteX2" fmla="*/ 570389 w 570389"/>
                <a:gd name="connsiteY2" fmla="*/ 357975 h 357975"/>
                <a:gd name="connsiteX3" fmla="*/ 0 w 570389"/>
                <a:gd name="connsiteY3" fmla="*/ 357975 h 357975"/>
                <a:gd name="connsiteX4" fmla="*/ 0 w 570389"/>
                <a:gd name="connsiteY4" fmla="*/ 0 h 357975"/>
                <a:gd name="connsiteX0" fmla="*/ 0 w 570389"/>
                <a:gd name="connsiteY0" fmla="*/ 0 h 3347918"/>
                <a:gd name="connsiteX1" fmla="*/ 570389 w 570389"/>
                <a:gd name="connsiteY1" fmla="*/ 0 h 3347918"/>
                <a:gd name="connsiteX2" fmla="*/ 570389 w 570389"/>
                <a:gd name="connsiteY2" fmla="*/ 357975 h 3347918"/>
                <a:gd name="connsiteX3" fmla="*/ 188685 w 570389"/>
                <a:gd name="connsiteY3" fmla="*/ 3347918 h 3347918"/>
                <a:gd name="connsiteX4" fmla="*/ 0 w 570389"/>
                <a:gd name="connsiteY4" fmla="*/ 0 h 3347918"/>
                <a:gd name="connsiteX0" fmla="*/ 0 w 3023304"/>
                <a:gd name="connsiteY0" fmla="*/ 0 h 3347918"/>
                <a:gd name="connsiteX1" fmla="*/ 570389 w 3023304"/>
                <a:gd name="connsiteY1" fmla="*/ 0 h 3347918"/>
                <a:gd name="connsiteX2" fmla="*/ 3023304 w 3023304"/>
                <a:gd name="connsiteY2" fmla="*/ 1620717 h 3347918"/>
                <a:gd name="connsiteX3" fmla="*/ 188685 w 3023304"/>
                <a:gd name="connsiteY3" fmla="*/ 3347918 h 3347918"/>
                <a:gd name="connsiteX4" fmla="*/ 0 w 3023304"/>
                <a:gd name="connsiteY4" fmla="*/ 0 h 3347918"/>
                <a:gd name="connsiteX0" fmla="*/ 0 w 3023304"/>
                <a:gd name="connsiteY0" fmla="*/ 0 h 3347918"/>
                <a:gd name="connsiteX1" fmla="*/ 3023304 w 3023304"/>
                <a:gd name="connsiteY1" fmla="*/ 1620717 h 3347918"/>
                <a:gd name="connsiteX2" fmla="*/ 188685 w 3023304"/>
                <a:gd name="connsiteY2" fmla="*/ 3347918 h 3347918"/>
                <a:gd name="connsiteX3" fmla="*/ 0 w 3023304"/>
                <a:gd name="connsiteY3" fmla="*/ 0 h 3347918"/>
                <a:gd name="connsiteX0" fmla="*/ 0 w 3023304"/>
                <a:gd name="connsiteY0" fmla="*/ 183457 h 3531375"/>
                <a:gd name="connsiteX1" fmla="*/ 3023304 w 3023304"/>
                <a:gd name="connsiteY1" fmla="*/ 1804174 h 3531375"/>
                <a:gd name="connsiteX2" fmla="*/ 188685 w 3023304"/>
                <a:gd name="connsiteY2" fmla="*/ 3531375 h 3531375"/>
                <a:gd name="connsiteX3" fmla="*/ 0 w 3023304"/>
                <a:gd name="connsiteY3" fmla="*/ 183457 h 3531375"/>
                <a:gd name="connsiteX0" fmla="*/ 423565 w 3446869"/>
                <a:gd name="connsiteY0" fmla="*/ 183457 h 3531375"/>
                <a:gd name="connsiteX1" fmla="*/ 3446869 w 3446869"/>
                <a:gd name="connsiteY1" fmla="*/ 1804174 h 3531375"/>
                <a:gd name="connsiteX2" fmla="*/ 612250 w 3446869"/>
                <a:gd name="connsiteY2" fmla="*/ 3531375 h 3531375"/>
                <a:gd name="connsiteX3" fmla="*/ 423565 w 3446869"/>
                <a:gd name="connsiteY3" fmla="*/ 183457 h 3531375"/>
                <a:gd name="connsiteX0" fmla="*/ 350851 w 3374155"/>
                <a:gd name="connsiteY0" fmla="*/ 183457 h 3531375"/>
                <a:gd name="connsiteX1" fmla="*/ 3374155 w 3374155"/>
                <a:gd name="connsiteY1" fmla="*/ 1804174 h 3531375"/>
                <a:gd name="connsiteX2" fmla="*/ 539536 w 3374155"/>
                <a:gd name="connsiteY2" fmla="*/ 3531375 h 3531375"/>
                <a:gd name="connsiteX3" fmla="*/ 350851 w 3374155"/>
                <a:gd name="connsiteY3" fmla="*/ 183457 h 3531375"/>
                <a:gd name="connsiteX0" fmla="*/ 350851 w 3374155"/>
                <a:gd name="connsiteY0" fmla="*/ 166642 h 3514560"/>
                <a:gd name="connsiteX1" fmla="*/ 3374155 w 3374155"/>
                <a:gd name="connsiteY1" fmla="*/ 1787359 h 3514560"/>
                <a:gd name="connsiteX2" fmla="*/ 539536 w 3374155"/>
                <a:gd name="connsiteY2" fmla="*/ 3514560 h 3514560"/>
                <a:gd name="connsiteX3" fmla="*/ 350851 w 3374155"/>
                <a:gd name="connsiteY3" fmla="*/ 166642 h 3514560"/>
                <a:gd name="connsiteX0" fmla="*/ 350851 w 3374155"/>
                <a:gd name="connsiteY0" fmla="*/ 190833 h 3538751"/>
                <a:gd name="connsiteX1" fmla="*/ 3374155 w 3374155"/>
                <a:gd name="connsiteY1" fmla="*/ 1811550 h 3538751"/>
                <a:gd name="connsiteX2" fmla="*/ 539536 w 3374155"/>
                <a:gd name="connsiteY2" fmla="*/ 3538751 h 3538751"/>
                <a:gd name="connsiteX3" fmla="*/ 350851 w 3374155"/>
                <a:gd name="connsiteY3" fmla="*/ 190833 h 3538751"/>
                <a:gd name="connsiteX0" fmla="*/ 431170 w 3454474"/>
                <a:gd name="connsiteY0" fmla="*/ 190833 h 3538751"/>
                <a:gd name="connsiteX1" fmla="*/ 3454474 w 3454474"/>
                <a:gd name="connsiteY1" fmla="*/ 1811550 h 3538751"/>
                <a:gd name="connsiteX2" fmla="*/ 619855 w 3454474"/>
                <a:gd name="connsiteY2" fmla="*/ 3538751 h 3538751"/>
                <a:gd name="connsiteX3" fmla="*/ 431170 w 3454474"/>
                <a:gd name="connsiteY3" fmla="*/ 190833 h 3538751"/>
                <a:gd name="connsiteX0" fmla="*/ 441280 w 3464584"/>
                <a:gd name="connsiteY0" fmla="*/ 190833 h 3509723"/>
                <a:gd name="connsiteX1" fmla="*/ 3464584 w 3464584"/>
                <a:gd name="connsiteY1" fmla="*/ 1811550 h 3509723"/>
                <a:gd name="connsiteX2" fmla="*/ 571908 w 3464584"/>
                <a:gd name="connsiteY2" fmla="*/ 3509723 h 3509723"/>
                <a:gd name="connsiteX3" fmla="*/ 441280 w 3464584"/>
                <a:gd name="connsiteY3" fmla="*/ 190833 h 3509723"/>
                <a:gd name="connsiteX0" fmla="*/ 441280 w 3464584"/>
                <a:gd name="connsiteY0" fmla="*/ 190833 h 3509723"/>
                <a:gd name="connsiteX1" fmla="*/ 3464584 w 3464584"/>
                <a:gd name="connsiteY1" fmla="*/ 1811550 h 3509723"/>
                <a:gd name="connsiteX2" fmla="*/ 571908 w 3464584"/>
                <a:gd name="connsiteY2" fmla="*/ 3509723 h 3509723"/>
                <a:gd name="connsiteX3" fmla="*/ 441280 w 3464584"/>
                <a:gd name="connsiteY3" fmla="*/ 190833 h 3509723"/>
                <a:gd name="connsiteX0" fmla="*/ 441280 w 3464584"/>
                <a:gd name="connsiteY0" fmla="*/ 190833 h 3509723"/>
                <a:gd name="connsiteX1" fmla="*/ 3464584 w 3464584"/>
                <a:gd name="connsiteY1" fmla="*/ 1811550 h 3509723"/>
                <a:gd name="connsiteX2" fmla="*/ 571908 w 3464584"/>
                <a:gd name="connsiteY2" fmla="*/ 3509723 h 3509723"/>
                <a:gd name="connsiteX3" fmla="*/ 441280 w 3464584"/>
                <a:gd name="connsiteY3" fmla="*/ 190833 h 3509723"/>
                <a:gd name="connsiteX0" fmla="*/ 427814 w 3451118"/>
                <a:gd name="connsiteY0" fmla="*/ 190833 h 3509723"/>
                <a:gd name="connsiteX1" fmla="*/ 3451118 w 3451118"/>
                <a:gd name="connsiteY1" fmla="*/ 1811550 h 3509723"/>
                <a:gd name="connsiteX2" fmla="*/ 558442 w 3451118"/>
                <a:gd name="connsiteY2" fmla="*/ 3509723 h 3509723"/>
                <a:gd name="connsiteX3" fmla="*/ 427814 w 3451118"/>
                <a:gd name="connsiteY3" fmla="*/ 190833 h 3509723"/>
                <a:gd name="connsiteX0" fmla="*/ 427814 w 3451118"/>
                <a:gd name="connsiteY0" fmla="*/ 192716 h 3511606"/>
                <a:gd name="connsiteX1" fmla="*/ 3451118 w 3451118"/>
                <a:gd name="connsiteY1" fmla="*/ 1813433 h 3511606"/>
                <a:gd name="connsiteX2" fmla="*/ 558442 w 3451118"/>
                <a:gd name="connsiteY2" fmla="*/ 3511606 h 3511606"/>
                <a:gd name="connsiteX3" fmla="*/ 427814 w 3451118"/>
                <a:gd name="connsiteY3" fmla="*/ 192716 h 3511606"/>
                <a:gd name="connsiteX0" fmla="*/ 427814 w 3451118"/>
                <a:gd name="connsiteY0" fmla="*/ 202647 h 3521537"/>
                <a:gd name="connsiteX1" fmla="*/ 3451118 w 3451118"/>
                <a:gd name="connsiteY1" fmla="*/ 1823364 h 3521537"/>
                <a:gd name="connsiteX2" fmla="*/ 558442 w 3451118"/>
                <a:gd name="connsiteY2" fmla="*/ 3521537 h 3521537"/>
                <a:gd name="connsiteX3" fmla="*/ 427814 w 3451118"/>
                <a:gd name="connsiteY3" fmla="*/ 202647 h 3521537"/>
                <a:gd name="connsiteX0" fmla="*/ 427814 w 3451118"/>
                <a:gd name="connsiteY0" fmla="*/ 202647 h 3521537"/>
                <a:gd name="connsiteX1" fmla="*/ 3451118 w 3451118"/>
                <a:gd name="connsiteY1" fmla="*/ 1823364 h 3521537"/>
                <a:gd name="connsiteX2" fmla="*/ 558442 w 3451118"/>
                <a:gd name="connsiteY2" fmla="*/ 3521537 h 3521537"/>
                <a:gd name="connsiteX3" fmla="*/ 427814 w 3451118"/>
                <a:gd name="connsiteY3" fmla="*/ 202647 h 3521537"/>
                <a:gd name="connsiteX0" fmla="*/ 427814 w 3451118"/>
                <a:gd name="connsiteY0" fmla="*/ 202647 h 3521537"/>
                <a:gd name="connsiteX1" fmla="*/ 3451118 w 3451118"/>
                <a:gd name="connsiteY1" fmla="*/ 1823364 h 3521537"/>
                <a:gd name="connsiteX2" fmla="*/ 558442 w 3451118"/>
                <a:gd name="connsiteY2" fmla="*/ 3521537 h 3521537"/>
                <a:gd name="connsiteX3" fmla="*/ 427814 w 3451118"/>
                <a:gd name="connsiteY3" fmla="*/ 202647 h 3521537"/>
                <a:gd name="connsiteX0" fmla="*/ 427814 w 3451118"/>
                <a:gd name="connsiteY0" fmla="*/ 202647 h 3521537"/>
                <a:gd name="connsiteX1" fmla="*/ 3451118 w 3451118"/>
                <a:gd name="connsiteY1" fmla="*/ 1823364 h 3521537"/>
                <a:gd name="connsiteX2" fmla="*/ 558442 w 3451118"/>
                <a:gd name="connsiteY2" fmla="*/ 3521537 h 3521537"/>
                <a:gd name="connsiteX3" fmla="*/ 427814 w 3451118"/>
                <a:gd name="connsiteY3" fmla="*/ 202647 h 352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51118" h="3521537">
                  <a:moveTo>
                    <a:pt x="427814" y="202647"/>
                  </a:moveTo>
                  <a:cubicBezTo>
                    <a:pt x="1711354" y="-664998"/>
                    <a:pt x="2007921" y="1515354"/>
                    <a:pt x="3451118" y="1823364"/>
                  </a:cubicBezTo>
                  <a:cubicBezTo>
                    <a:pt x="2864265" y="1866908"/>
                    <a:pt x="1145296" y="2447480"/>
                    <a:pt x="558442" y="3521537"/>
                  </a:cubicBezTo>
                  <a:cubicBezTo>
                    <a:pt x="1018062" y="2347508"/>
                    <a:pt x="-786548" y="955763"/>
                    <a:pt x="427814" y="202647"/>
                  </a:cubicBezTo>
                  <a:close/>
                </a:path>
              </a:pathLst>
            </a:custGeom>
            <a:solidFill>
              <a:srgbClr val="FFE6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" name="ttsMP3.com_VoiceText_2025-4-9_0-10-53">
            <a:hlinkClick r:id="" action="ppaction://media"/>
            <a:extLst>
              <a:ext uri="{FF2B5EF4-FFF2-40B4-BE49-F238E27FC236}">
                <a16:creationId xmlns:a16="http://schemas.microsoft.com/office/drawing/2014/main" id="{DAA75834-8712-4591-9332-F8D832C906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41471" y="860946"/>
            <a:ext cx="609600" cy="609600"/>
          </a:xfrm>
          <a:prstGeom prst="rect">
            <a:avLst/>
          </a:prstGeom>
        </p:spPr>
      </p:pic>
      <p:pic>
        <p:nvPicPr>
          <p:cNvPr id="69" name="ttsMP3.com_VoiceText_2025-4-9_0-12-7">
            <a:hlinkClick r:id="" action="ppaction://media"/>
            <a:extLst>
              <a:ext uri="{FF2B5EF4-FFF2-40B4-BE49-F238E27FC236}">
                <a16:creationId xmlns:a16="http://schemas.microsoft.com/office/drawing/2014/main" id="{C522617B-3A45-4F01-9F6C-AB863507228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84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416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</p:childTnLst>
        </p:cTn>
      </p:par>
    </p:tnLst>
    <p:bldLst>
      <p:bldP spid="51" grpId="0" animBg="1"/>
      <p:bldP spid="5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C75770C8-ABEB-40BC-A117-CA863CBC904A}"/>
              </a:ext>
            </a:extLst>
          </p:cNvPr>
          <p:cNvSpPr/>
          <p:nvPr/>
        </p:nvSpPr>
        <p:spPr>
          <a:xfrm>
            <a:off x="7600086" y="3677413"/>
            <a:ext cx="3470725" cy="211816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Arial Black" panose="020B0A04020102020204" pitchFamily="34" charset="0"/>
              </a:rPr>
              <a:t>A</a:t>
            </a:r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dd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90FF3D2C-AC2D-4D31-A84E-F81C179D98B1}"/>
              </a:ext>
            </a:extLst>
          </p:cNvPr>
          <p:cNvSpPr/>
          <p:nvPr/>
        </p:nvSpPr>
        <p:spPr>
          <a:xfrm>
            <a:off x="7270657" y="1157153"/>
            <a:ext cx="4129582" cy="2520260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dirty="0">
                <a:ln>
                  <a:solidFill>
                    <a:sysClr val="windowText" lastClr="000000"/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dd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6DBA29-DFBB-4A13-B876-4276E9B44A40}"/>
              </a:ext>
            </a:extLst>
          </p:cNvPr>
          <p:cNvGrpSpPr/>
          <p:nvPr/>
        </p:nvGrpSpPr>
        <p:grpSpPr>
          <a:xfrm>
            <a:off x="1372795" y="1192386"/>
            <a:ext cx="4313083" cy="4054603"/>
            <a:chOff x="1832199" y="828807"/>
            <a:chExt cx="3625167" cy="3407913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8306405-1D42-41E6-B4B0-A338215EA373}"/>
                </a:ext>
              </a:extLst>
            </p:cNvPr>
            <p:cNvSpPr/>
            <p:nvPr/>
          </p:nvSpPr>
          <p:spPr>
            <a:xfrm rot="20246884">
              <a:off x="3457868" y="1393941"/>
              <a:ext cx="373830" cy="694387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52E10CFD-04BA-4A55-8C46-5F5F2CE936C9}"/>
                </a:ext>
              </a:extLst>
            </p:cNvPr>
            <p:cNvSpPr/>
            <p:nvPr/>
          </p:nvSpPr>
          <p:spPr>
            <a:xfrm rot="20246884">
              <a:off x="3740049" y="828807"/>
              <a:ext cx="1566998" cy="1083905"/>
            </a:xfrm>
            <a:custGeom>
              <a:avLst/>
              <a:gdLst>
                <a:gd name="connsiteX0" fmla="*/ 0 w 373830"/>
                <a:gd name="connsiteY0" fmla="*/ 0 h 694387"/>
                <a:gd name="connsiteX1" fmla="*/ 0 w 373830"/>
                <a:gd name="connsiteY1" fmla="*/ 0 h 694387"/>
                <a:gd name="connsiteX2" fmla="*/ 373830 w 373830"/>
                <a:gd name="connsiteY2" fmla="*/ 0 h 694387"/>
                <a:gd name="connsiteX3" fmla="*/ 373830 w 373830"/>
                <a:gd name="connsiteY3" fmla="*/ 0 h 694387"/>
                <a:gd name="connsiteX4" fmla="*/ 373830 w 373830"/>
                <a:gd name="connsiteY4" fmla="*/ 694387 h 694387"/>
                <a:gd name="connsiteX5" fmla="*/ 373830 w 373830"/>
                <a:gd name="connsiteY5" fmla="*/ 694387 h 694387"/>
                <a:gd name="connsiteX6" fmla="*/ 0 w 373830"/>
                <a:gd name="connsiteY6" fmla="*/ 694387 h 694387"/>
                <a:gd name="connsiteX7" fmla="*/ 0 w 373830"/>
                <a:gd name="connsiteY7" fmla="*/ 694387 h 694387"/>
                <a:gd name="connsiteX8" fmla="*/ 0 w 373830"/>
                <a:gd name="connsiteY8" fmla="*/ 0 h 694387"/>
                <a:gd name="connsiteX0" fmla="*/ 0 w 1571675"/>
                <a:gd name="connsiteY0" fmla="*/ 90442 h 784829"/>
                <a:gd name="connsiteX1" fmla="*/ 0 w 1571675"/>
                <a:gd name="connsiteY1" fmla="*/ 90442 h 784829"/>
                <a:gd name="connsiteX2" fmla="*/ 373830 w 1571675"/>
                <a:gd name="connsiteY2" fmla="*/ 90442 h 784829"/>
                <a:gd name="connsiteX3" fmla="*/ 1571675 w 1571675"/>
                <a:gd name="connsiteY3" fmla="*/ 0 h 784829"/>
                <a:gd name="connsiteX4" fmla="*/ 373830 w 1571675"/>
                <a:gd name="connsiteY4" fmla="*/ 784829 h 784829"/>
                <a:gd name="connsiteX5" fmla="*/ 373830 w 1571675"/>
                <a:gd name="connsiteY5" fmla="*/ 784829 h 784829"/>
                <a:gd name="connsiteX6" fmla="*/ 0 w 1571675"/>
                <a:gd name="connsiteY6" fmla="*/ 784829 h 784829"/>
                <a:gd name="connsiteX7" fmla="*/ 0 w 1571675"/>
                <a:gd name="connsiteY7" fmla="*/ 784829 h 784829"/>
                <a:gd name="connsiteX8" fmla="*/ 0 w 1571675"/>
                <a:gd name="connsiteY8" fmla="*/ 90442 h 784829"/>
                <a:gd name="connsiteX0" fmla="*/ 0 w 1571675"/>
                <a:gd name="connsiteY0" fmla="*/ 90442 h 922280"/>
                <a:gd name="connsiteX1" fmla="*/ 0 w 1571675"/>
                <a:gd name="connsiteY1" fmla="*/ 90442 h 922280"/>
                <a:gd name="connsiteX2" fmla="*/ 373830 w 1571675"/>
                <a:gd name="connsiteY2" fmla="*/ 90442 h 922280"/>
                <a:gd name="connsiteX3" fmla="*/ 1571675 w 1571675"/>
                <a:gd name="connsiteY3" fmla="*/ 0 h 922280"/>
                <a:gd name="connsiteX4" fmla="*/ 373830 w 1571675"/>
                <a:gd name="connsiteY4" fmla="*/ 784829 h 922280"/>
                <a:gd name="connsiteX5" fmla="*/ 1549232 w 1571675"/>
                <a:gd name="connsiteY5" fmla="*/ 922280 h 922280"/>
                <a:gd name="connsiteX6" fmla="*/ 0 w 1571675"/>
                <a:gd name="connsiteY6" fmla="*/ 784829 h 922280"/>
                <a:gd name="connsiteX7" fmla="*/ 0 w 1571675"/>
                <a:gd name="connsiteY7" fmla="*/ 784829 h 922280"/>
                <a:gd name="connsiteX8" fmla="*/ 0 w 1571675"/>
                <a:gd name="connsiteY8" fmla="*/ 90442 h 922280"/>
                <a:gd name="connsiteX0" fmla="*/ 0 w 1571675"/>
                <a:gd name="connsiteY0" fmla="*/ 90442 h 922280"/>
                <a:gd name="connsiteX1" fmla="*/ 0 w 1571675"/>
                <a:gd name="connsiteY1" fmla="*/ 90442 h 922280"/>
                <a:gd name="connsiteX2" fmla="*/ 373830 w 1571675"/>
                <a:gd name="connsiteY2" fmla="*/ 90442 h 922280"/>
                <a:gd name="connsiteX3" fmla="*/ 1571675 w 1571675"/>
                <a:gd name="connsiteY3" fmla="*/ 0 h 922280"/>
                <a:gd name="connsiteX4" fmla="*/ 1549232 w 1571675"/>
                <a:gd name="connsiteY4" fmla="*/ 922280 h 922280"/>
                <a:gd name="connsiteX5" fmla="*/ 0 w 1571675"/>
                <a:gd name="connsiteY5" fmla="*/ 784829 h 922280"/>
                <a:gd name="connsiteX6" fmla="*/ 0 w 1571675"/>
                <a:gd name="connsiteY6" fmla="*/ 784829 h 922280"/>
                <a:gd name="connsiteX7" fmla="*/ 0 w 1571675"/>
                <a:gd name="connsiteY7" fmla="*/ 90442 h 922280"/>
                <a:gd name="connsiteX0" fmla="*/ 0 w 1571675"/>
                <a:gd name="connsiteY0" fmla="*/ 90442 h 922280"/>
                <a:gd name="connsiteX1" fmla="*/ 0 w 1571675"/>
                <a:gd name="connsiteY1" fmla="*/ 90442 h 922280"/>
                <a:gd name="connsiteX2" fmla="*/ 1571675 w 1571675"/>
                <a:gd name="connsiteY2" fmla="*/ 0 h 922280"/>
                <a:gd name="connsiteX3" fmla="*/ 1549232 w 1571675"/>
                <a:gd name="connsiteY3" fmla="*/ 922280 h 922280"/>
                <a:gd name="connsiteX4" fmla="*/ 0 w 1571675"/>
                <a:gd name="connsiteY4" fmla="*/ 784829 h 922280"/>
                <a:gd name="connsiteX5" fmla="*/ 0 w 1571675"/>
                <a:gd name="connsiteY5" fmla="*/ 784829 h 922280"/>
                <a:gd name="connsiteX6" fmla="*/ 0 w 1571675"/>
                <a:gd name="connsiteY6" fmla="*/ 90442 h 922280"/>
                <a:gd name="connsiteX0" fmla="*/ 0 w 1571675"/>
                <a:gd name="connsiteY0" fmla="*/ 186681 h 1018519"/>
                <a:gd name="connsiteX1" fmla="*/ 0 w 1571675"/>
                <a:gd name="connsiteY1" fmla="*/ 186681 h 1018519"/>
                <a:gd name="connsiteX2" fmla="*/ 1571675 w 1571675"/>
                <a:gd name="connsiteY2" fmla="*/ 96239 h 1018519"/>
                <a:gd name="connsiteX3" fmla="*/ 1549232 w 1571675"/>
                <a:gd name="connsiteY3" fmla="*/ 1018519 h 1018519"/>
                <a:gd name="connsiteX4" fmla="*/ 0 w 1571675"/>
                <a:gd name="connsiteY4" fmla="*/ 881068 h 1018519"/>
                <a:gd name="connsiteX5" fmla="*/ 0 w 1571675"/>
                <a:gd name="connsiteY5" fmla="*/ 881068 h 1018519"/>
                <a:gd name="connsiteX6" fmla="*/ 0 w 1571675"/>
                <a:gd name="connsiteY6" fmla="*/ 186681 h 1018519"/>
                <a:gd name="connsiteX0" fmla="*/ 6633 w 1571675"/>
                <a:gd name="connsiteY0" fmla="*/ 220377 h 1018519"/>
                <a:gd name="connsiteX1" fmla="*/ 0 w 1571675"/>
                <a:gd name="connsiteY1" fmla="*/ 186681 h 1018519"/>
                <a:gd name="connsiteX2" fmla="*/ 1571675 w 1571675"/>
                <a:gd name="connsiteY2" fmla="*/ 96239 h 1018519"/>
                <a:gd name="connsiteX3" fmla="*/ 1549232 w 1571675"/>
                <a:gd name="connsiteY3" fmla="*/ 1018519 h 1018519"/>
                <a:gd name="connsiteX4" fmla="*/ 0 w 1571675"/>
                <a:gd name="connsiteY4" fmla="*/ 881068 h 1018519"/>
                <a:gd name="connsiteX5" fmla="*/ 0 w 1571675"/>
                <a:gd name="connsiteY5" fmla="*/ 881068 h 1018519"/>
                <a:gd name="connsiteX6" fmla="*/ 6633 w 1571675"/>
                <a:gd name="connsiteY6" fmla="*/ 220377 h 1018519"/>
                <a:gd name="connsiteX0" fmla="*/ 0 w 1571675"/>
                <a:gd name="connsiteY0" fmla="*/ 881068 h 1018519"/>
                <a:gd name="connsiteX1" fmla="*/ 0 w 1571675"/>
                <a:gd name="connsiteY1" fmla="*/ 186681 h 1018519"/>
                <a:gd name="connsiteX2" fmla="*/ 1571675 w 1571675"/>
                <a:gd name="connsiteY2" fmla="*/ 96239 h 1018519"/>
                <a:gd name="connsiteX3" fmla="*/ 1549232 w 1571675"/>
                <a:gd name="connsiteY3" fmla="*/ 1018519 h 1018519"/>
                <a:gd name="connsiteX4" fmla="*/ 0 w 1571675"/>
                <a:gd name="connsiteY4" fmla="*/ 881068 h 1018519"/>
                <a:gd name="connsiteX5" fmla="*/ 0 w 1571675"/>
                <a:gd name="connsiteY5" fmla="*/ 881068 h 1018519"/>
                <a:gd name="connsiteX0" fmla="*/ 0 w 1571675"/>
                <a:gd name="connsiteY0" fmla="*/ 874158 h 1011609"/>
                <a:gd name="connsiteX1" fmla="*/ 4808 w 1571675"/>
                <a:gd name="connsiteY1" fmla="*/ 217865 h 1011609"/>
                <a:gd name="connsiteX2" fmla="*/ 1571675 w 1571675"/>
                <a:gd name="connsiteY2" fmla="*/ 89329 h 1011609"/>
                <a:gd name="connsiteX3" fmla="*/ 1549232 w 1571675"/>
                <a:gd name="connsiteY3" fmla="*/ 1011609 h 1011609"/>
                <a:gd name="connsiteX4" fmla="*/ 0 w 1571675"/>
                <a:gd name="connsiteY4" fmla="*/ 874158 h 1011609"/>
                <a:gd name="connsiteX5" fmla="*/ 0 w 1571675"/>
                <a:gd name="connsiteY5" fmla="*/ 874158 h 1011609"/>
                <a:gd name="connsiteX0" fmla="*/ 0 w 1571675"/>
                <a:gd name="connsiteY0" fmla="*/ 885794 h 1023245"/>
                <a:gd name="connsiteX1" fmla="*/ 4808 w 1571675"/>
                <a:gd name="connsiteY1" fmla="*/ 229501 h 1023245"/>
                <a:gd name="connsiteX2" fmla="*/ 1571675 w 1571675"/>
                <a:gd name="connsiteY2" fmla="*/ 100965 h 1023245"/>
                <a:gd name="connsiteX3" fmla="*/ 1549232 w 1571675"/>
                <a:gd name="connsiteY3" fmla="*/ 1023245 h 1023245"/>
                <a:gd name="connsiteX4" fmla="*/ 0 w 1571675"/>
                <a:gd name="connsiteY4" fmla="*/ 885794 h 1023245"/>
                <a:gd name="connsiteX5" fmla="*/ 0 w 1571675"/>
                <a:gd name="connsiteY5" fmla="*/ 885794 h 1023245"/>
                <a:gd name="connsiteX0" fmla="*/ 15357 w 1571675"/>
                <a:gd name="connsiteY0" fmla="*/ 861231 h 1023245"/>
                <a:gd name="connsiteX1" fmla="*/ 4808 w 1571675"/>
                <a:gd name="connsiteY1" fmla="*/ 229501 h 1023245"/>
                <a:gd name="connsiteX2" fmla="*/ 1571675 w 1571675"/>
                <a:gd name="connsiteY2" fmla="*/ 100965 h 1023245"/>
                <a:gd name="connsiteX3" fmla="*/ 1549232 w 1571675"/>
                <a:gd name="connsiteY3" fmla="*/ 1023245 h 1023245"/>
                <a:gd name="connsiteX4" fmla="*/ 0 w 1571675"/>
                <a:gd name="connsiteY4" fmla="*/ 885794 h 1023245"/>
                <a:gd name="connsiteX5" fmla="*/ 15357 w 1571675"/>
                <a:gd name="connsiteY5" fmla="*/ 861231 h 1023245"/>
                <a:gd name="connsiteX0" fmla="*/ 0 w 1571675"/>
                <a:gd name="connsiteY0" fmla="*/ 885794 h 1023245"/>
                <a:gd name="connsiteX1" fmla="*/ 4808 w 1571675"/>
                <a:gd name="connsiteY1" fmla="*/ 229501 h 1023245"/>
                <a:gd name="connsiteX2" fmla="*/ 1571675 w 1571675"/>
                <a:gd name="connsiteY2" fmla="*/ 100965 h 1023245"/>
                <a:gd name="connsiteX3" fmla="*/ 1549232 w 1571675"/>
                <a:gd name="connsiteY3" fmla="*/ 1023245 h 1023245"/>
                <a:gd name="connsiteX4" fmla="*/ 0 w 1571675"/>
                <a:gd name="connsiteY4" fmla="*/ 885794 h 1023245"/>
                <a:gd name="connsiteX0" fmla="*/ 10681 w 1566998"/>
                <a:gd name="connsiteY0" fmla="*/ 861231 h 1023245"/>
                <a:gd name="connsiteX1" fmla="*/ 131 w 1566998"/>
                <a:gd name="connsiteY1" fmla="*/ 229501 h 1023245"/>
                <a:gd name="connsiteX2" fmla="*/ 1566998 w 1566998"/>
                <a:gd name="connsiteY2" fmla="*/ 100965 h 1023245"/>
                <a:gd name="connsiteX3" fmla="*/ 1544555 w 1566998"/>
                <a:gd name="connsiteY3" fmla="*/ 1023245 h 1023245"/>
                <a:gd name="connsiteX4" fmla="*/ 10681 w 1566998"/>
                <a:gd name="connsiteY4" fmla="*/ 861231 h 1023245"/>
                <a:gd name="connsiteX0" fmla="*/ 10681 w 1566998"/>
                <a:gd name="connsiteY0" fmla="*/ 861231 h 1023245"/>
                <a:gd name="connsiteX1" fmla="*/ 131 w 1566998"/>
                <a:gd name="connsiteY1" fmla="*/ 229501 h 1023245"/>
                <a:gd name="connsiteX2" fmla="*/ 1566998 w 1566998"/>
                <a:gd name="connsiteY2" fmla="*/ 100965 h 1023245"/>
                <a:gd name="connsiteX3" fmla="*/ 1544555 w 1566998"/>
                <a:gd name="connsiteY3" fmla="*/ 1023245 h 1023245"/>
                <a:gd name="connsiteX4" fmla="*/ 10681 w 1566998"/>
                <a:gd name="connsiteY4" fmla="*/ 861231 h 1023245"/>
                <a:gd name="connsiteX0" fmla="*/ 10681 w 1566998"/>
                <a:gd name="connsiteY0" fmla="*/ 861231 h 1083905"/>
                <a:gd name="connsiteX1" fmla="*/ 131 w 1566998"/>
                <a:gd name="connsiteY1" fmla="*/ 229501 h 1083905"/>
                <a:gd name="connsiteX2" fmla="*/ 1566998 w 1566998"/>
                <a:gd name="connsiteY2" fmla="*/ 100965 h 1083905"/>
                <a:gd name="connsiteX3" fmla="*/ 1544555 w 1566998"/>
                <a:gd name="connsiteY3" fmla="*/ 1023245 h 1083905"/>
                <a:gd name="connsiteX4" fmla="*/ 10681 w 1566998"/>
                <a:gd name="connsiteY4" fmla="*/ 861231 h 108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6998" h="1083905">
                  <a:moveTo>
                    <a:pt x="10681" y="861231"/>
                  </a:moveTo>
                  <a:cubicBezTo>
                    <a:pt x="12284" y="642467"/>
                    <a:pt x="-1472" y="448265"/>
                    <a:pt x="131" y="229501"/>
                  </a:cubicBezTo>
                  <a:cubicBezTo>
                    <a:pt x="393155" y="129537"/>
                    <a:pt x="1339515" y="-148029"/>
                    <a:pt x="1566998" y="100965"/>
                  </a:cubicBezTo>
                  <a:lnTo>
                    <a:pt x="1544555" y="1023245"/>
                  </a:lnTo>
                  <a:cubicBezTo>
                    <a:pt x="1391764" y="1149057"/>
                    <a:pt x="637556" y="1071529"/>
                    <a:pt x="10681" y="861231"/>
                  </a:cubicBezTo>
                  <a:close/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60747C9-CF50-492A-8E4B-3EB6C1947808}"/>
                </a:ext>
              </a:extLst>
            </p:cNvPr>
            <p:cNvSpPr/>
            <p:nvPr/>
          </p:nvSpPr>
          <p:spPr>
            <a:xfrm>
              <a:off x="4305300" y="842963"/>
              <a:ext cx="557213" cy="304800"/>
            </a:xfrm>
            <a:custGeom>
              <a:avLst/>
              <a:gdLst>
                <a:gd name="connsiteX0" fmla="*/ 557213 w 557213"/>
                <a:gd name="connsiteY0" fmla="*/ 0 h 304800"/>
                <a:gd name="connsiteX1" fmla="*/ 0 w 557213"/>
                <a:gd name="connsiteY1" fmla="*/ 304800 h 304800"/>
                <a:gd name="connsiteX2" fmla="*/ 0 w 557213"/>
                <a:gd name="connsiteY2" fmla="*/ 304800 h 304800"/>
                <a:gd name="connsiteX0" fmla="*/ 557213 w 557213"/>
                <a:gd name="connsiteY0" fmla="*/ 0 h 304800"/>
                <a:gd name="connsiteX1" fmla="*/ 0 w 557213"/>
                <a:gd name="connsiteY1" fmla="*/ 304800 h 304800"/>
                <a:gd name="connsiteX2" fmla="*/ 0 w 557213"/>
                <a:gd name="connsiteY2" fmla="*/ 304800 h 304800"/>
                <a:gd name="connsiteX0" fmla="*/ 557213 w 557213"/>
                <a:gd name="connsiteY0" fmla="*/ 0 h 304800"/>
                <a:gd name="connsiteX1" fmla="*/ 0 w 557213"/>
                <a:gd name="connsiteY1" fmla="*/ 304800 h 304800"/>
                <a:gd name="connsiteX2" fmla="*/ 0 w 557213"/>
                <a:gd name="connsiteY2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7213" h="304800">
                  <a:moveTo>
                    <a:pt x="557213" y="0"/>
                  </a:moveTo>
                  <a:cubicBezTo>
                    <a:pt x="371475" y="53975"/>
                    <a:pt x="209550" y="127000"/>
                    <a:pt x="0" y="304800"/>
                  </a:cubicBezTo>
                  <a:lnTo>
                    <a:pt x="0" y="3048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92752B3-B3D3-4921-A4F3-0A3EB6D8C0C0}"/>
                </a:ext>
              </a:extLst>
            </p:cNvPr>
            <p:cNvSpPr/>
            <p:nvPr/>
          </p:nvSpPr>
          <p:spPr>
            <a:xfrm>
              <a:off x="1832199" y="2717457"/>
              <a:ext cx="3625167" cy="1519263"/>
            </a:xfrm>
            <a:custGeom>
              <a:avLst/>
              <a:gdLst>
                <a:gd name="connsiteX0" fmla="*/ 0 w 3603325"/>
                <a:gd name="connsiteY0" fmla="*/ 0 h 711543"/>
                <a:gd name="connsiteX1" fmla="*/ 3603325 w 3603325"/>
                <a:gd name="connsiteY1" fmla="*/ 0 h 711543"/>
                <a:gd name="connsiteX2" fmla="*/ 3603325 w 3603325"/>
                <a:gd name="connsiteY2" fmla="*/ 711543 h 711543"/>
                <a:gd name="connsiteX3" fmla="*/ 0 w 3603325"/>
                <a:gd name="connsiteY3" fmla="*/ 711543 h 711543"/>
                <a:gd name="connsiteX4" fmla="*/ 0 w 3603325"/>
                <a:gd name="connsiteY4" fmla="*/ 0 h 711543"/>
                <a:gd name="connsiteX0" fmla="*/ 0 w 3603325"/>
                <a:gd name="connsiteY0" fmla="*/ 0 h 1511643"/>
                <a:gd name="connsiteX1" fmla="*/ 3603325 w 3603325"/>
                <a:gd name="connsiteY1" fmla="*/ 0 h 1511643"/>
                <a:gd name="connsiteX2" fmla="*/ 3603325 w 3603325"/>
                <a:gd name="connsiteY2" fmla="*/ 711543 h 1511643"/>
                <a:gd name="connsiteX3" fmla="*/ 1021080 w 3603325"/>
                <a:gd name="connsiteY3" fmla="*/ 1511643 h 1511643"/>
                <a:gd name="connsiteX4" fmla="*/ 0 w 3603325"/>
                <a:gd name="connsiteY4" fmla="*/ 0 h 1511643"/>
                <a:gd name="connsiteX0" fmla="*/ 0 w 3603325"/>
                <a:gd name="connsiteY0" fmla="*/ 0 h 1519263"/>
                <a:gd name="connsiteX1" fmla="*/ 3603325 w 3603325"/>
                <a:gd name="connsiteY1" fmla="*/ 0 h 1519263"/>
                <a:gd name="connsiteX2" fmla="*/ 2605105 w 3603325"/>
                <a:gd name="connsiteY2" fmla="*/ 1519263 h 1519263"/>
                <a:gd name="connsiteX3" fmla="*/ 1021080 w 3603325"/>
                <a:gd name="connsiteY3" fmla="*/ 1511643 h 1519263"/>
                <a:gd name="connsiteX4" fmla="*/ 0 w 3603325"/>
                <a:gd name="connsiteY4" fmla="*/ 0 h 1519263"/>
                <a:gd name="connsiteX0" fmla="*/ 0 w 3603325"/>
                <a:gd name="connsiteY0" fmla="*/ 0 h 1519263"/>
                <a:gd name="connsiteX1" fmla="*/ 3603325 w 3603325"/>
                <a:gd name="connsiteY1" fmla="*/ 0 h 1519263"/>
                <a:gd name="connsiteX2" fmla="*/ 2605105 w 3603325"/>
                <a:gd name="connsiteY2" fmla="*/ 1519263 h 1519263"/>
                <a:gd name="connsiteX3" fmla="*/ 1021080 w 3603325"/>
                <a:gd name="connsiteY3" fmla="*/ 1511643 h 1519263"/>
                <a:gd name="connsiteX4" fmla="*/ 0 w 3603325"/>
                <a:gd name="connsiteY4" fmla="*/ 0 h 1519263"/>
                <a:gd name="connsiteX0" fmla="*/ 0 w 3619475"/>
                <a:gd name="connsiteY0" fmla="*/ 0 h 1519263"/>
                <a:gd name="connsiteX1" fmla="*/ 3603325 w 3619475"/>
                <a:gd name="connsiteY1" fmla="*/ 0 h 1519263"/>
                <a:gd name="connsiteX2" fmla="*/ 2605105 w 3619475"/>
                <a:gd name="connsiteY2" fmla="*/ 1519263 h 1519263"/>
                <a:gd name="connsiteX3" fmla="*/ 1021080 w 3619475"/>
                <a:gd name="connsiteY3" fmla="*/ 1511643 h 1519263"/>
                <a:gd name="connsiteX4" fmla="*/ 0 w 3619475"/>
                <a:gd name="connsiteY4" fmla="*/ 0 h 1519263"/>
                <a:gd name="connsiteX0" fmla="*/ 0 w 3619475"/>
                <a:gd name="connsiteY0" fmla="*/ 0 h 1519263"/>
                <a:gd name="connsiteX1" fmla="*/ 3603325 w 3619475"/>
                <a:gd name="connsiteY1" fmla="*/ 0 h 1519263"/>
                <a:gd name="connsiteX2" fmla="*/ 2605105 w 3619475"/>
                <a:gd name="connsiteY2" fmla="*/ 1519263 h 1519263"/>
                <a:gd name="connsiteX3" fmla="*/ 1021080 w 3619475"/>
                <a:gd name="connsiteY3" fmla="*/ 1511643 h 1519263"/>
                <a:gd name="connsiteX4" fmla="*/ 0 w 3619475"/>
                <a:gd name="connsiteY4" fmla="*/ 0 h 1519263"/>
                <a:gd name="connsiteX0" fmla="*/ 5692 w 3625167"/>
                <a:gd name="connsiteY0" fmla="*/ 0 h 1519263"/>
                <a:gd name="connsiteX1" fmla="*/ 3609017 w 3625167"/>
                <a:gd name="connsiteY1" fmla="*/ 0 h 1519263"/>
                <a:gd name="connsiteX2" fmla="*/ 2610797 w 3625167"/>
                <a:gd name="connsiteY2" fmla="*/ 1519263 h 1519263"/>
                <a:gd name="connsiteX3" fmla="*/ 1026772 w 3625167"/>
                <a:gd name="connsiteY3" fmla="*/ 1511643 h 1519263"/>
                <a:gd name="connsiteX4" fmla="*/ 5692 w 3625167"/>
                <a:gd name="connsiteY4" fmla="*/ 0 h 1519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5167" h="1519263">
                  <a:moveTo>
                    <a:pt x="5692" y="0"/>
                  </a:moveTo>
                  <a:lnTo>
                    <a:pt x="3609017" y="0"/>
                  </a:lnTo>
                  <a:cubicBezTo>
                    <a:pt x="3680137" y="384501"/>
                    <a:pt x="3545517" y="1325262"/>
                    <a:pt x="2610797" y="1519263"/>
                  </a:cubicBezTo>
                  <a:lnTo>
                    <a:pt x="1026772" y="1511643"/>
                  </a:lnTo>
                  <a:cubicBezTo>
                    <a:pt x="-52728" y="1236362"/>
                    <a:pt x="-12088" y="420061"/>
                    <a:pt x="5692" y="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8518AD7-285F-4204-ABEA-A1430604FAFA}"/>
                </a:ext>
              </a:extLst>
            </p:cNvPr>
            <p:cNvSpPr/>
            <p:nvPr/>
          </p:nvSpPr>
          <p:spPr>
            <a:xfrm flipV="1">
              <a:off x="3459480" y="2618046"/>
              <a:ext cx="45719" cy="6111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8774377-9BC2-4B3A-B51B-6BD39C47A2CB}"/>
                </a:ext>
              </a:extLst>
            </p:cNvPr>
            <p:cNvSpPr/>
            <p:nvPr/>
          </p:nvSpPr>
          <p:spPr>
            <a:xfrm flipV="1">
              <a:off x="3162300" y="2488506"/>
              <a:ext cx="45719" cy="6111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075F32EF-9356-421A-8CA6-BE2E9D74DBD3}"/>
                </a:ext>
              </a:extLst>
            </p:cNvPr>
            <p:cNvSpPr/>
            <p:nvPr/>
          </p:nvSpPr>
          <p:spPr>
            <a:xfrm flipV="1">
              <a:off x="3343623" y="2394902"/>
              <a:ext cx="45719" cy="6111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E310447-2F0C-43C2-8FA2-B44CC7B8D9E7}"/>
                </a:ext>
              </a:extLst>
            </p:cNvPr>
            <p:cNvSpPr/>
            <p:nvPr/>
          </p:nvSpPr>
          <p:spPr>
            <a:xfrm flipV="1">
              <a:off x="3505199" y="2264933"/>
              <a:ext cx="45719" cy="6111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2ED3187-9D42-4FC5-AAEE-5EC9FD7EBF15}"/>
                </a:ext>
              </a:extLst>
            </p:cNvPr>
            <p:cNvSpPr/>
            <p:nvPr/>
          </p:nvSpPr>
          <p:spPr>
            <a:xfrm flipV="1">
              <a:off x="3399154" y="2073331"/>
              <a:ext cx="45719" cy="6111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A0AB0BF1-6E1B-4C2B-98D0-97086A09E019}"/>
                </a:ext>
              </a:extLst>
            </p:cNvPr>
            <p:cNvSpPr/>
            <p:nvPr/>
          </p:nvSpPr>
          <p:spPr>
            <a:xfrm flipV="1">
              <a:off x="3192363" y="2135393"/>
              <a:ext cx="45719" cy="6111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09E4346-5562-4D30-AFD8-5D6BAF2447E2}"/>
                </a:ext>
              </a:extLst>
            </p:cNvPr>
            <p:cNvSpPr/>
            <p:nvPr/>
          </p:nvSpPr>
          <p:spPr>
            <a:xfrm flipV="1">
              <a:off x="3292191" y="1909968"/>
              <a:ext cx="45719" cy="6111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ttsMP3.com_VoiceText_2025-4-9_0-28-11">
            <a:hlinkClick r:id="" action="ppaction://media"/>
            <a:extLst>
              <a:ext uri="{FF2B5EF4-FFF2-40B4-BE49-F238E27FC236}">
                <a16:creationId xmlns:a16="http://schemas.microsoft.com/office/drawing/2014/main" id="{9548229D-6915-4965-85AE-F695618A52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31388" y="1390547"/>
            <a:ext cx="609600" cy="609600"/>
          </a:xfrm>
          <a:prstGeom prst="rect">
            <a:avLst/>
          </a:prstGeom>
        </p:spPr>
      </p:pic>
      <p:pic>
        <p:nvPicPr>
          <p:cNvPr id="57" name="ttsMP3.com_VoiceText_2025-4-9_0-29-41">
            <a:hlinkClick r:id="" action="ppaction://media"/>
            <a:extLst>
              <a:ext uri="{FF2B5EF4-FFF2-40B4-BE49-F238E27FC236}">
                <a16:creationId xmlns:a16="http://schemas.microsoft.com/office/drawing/2014/main" id="{08DDB641-6DE9-4DAD-893B-AAC645532EF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13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080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  <p:bldLst>
      <p:bldP spid="51" grpId="0" animBg="1"/>
      <p:bldP spid="3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C75770C8-ABEB-40BC-A117-CA863CBC904A}"/>
              </a:ext>
            </a:extLst>
          </p:cNvPr>
          <p:cNvSpPr/>
          <p:nvPr/>
        </p:nvSpPr>
        <p:spPr>
          <a:xfrm>
            <a:off x="7210957" y="2909907"/>
            <a:ext cx="4157541" cy="253732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Arial Black" panose="020B0A04020102020204" pitchFamily="34" charset="0"/>
              </a:rPr>
              <a:t>Mo</a:t>
            </a:r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rgbClr val="AE77D7"/>
                </a:solidFill>
                <a:latin typeface="Arial Black" panose="020B0A04020102020204" pitchFamily="34" charset="0"/>
              </a:rPr>
              <a:t>ss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7E1B7EF-9A5B-4759-9C46-B1BEF26806D5}"/>
              </a:ext>
            </a:extLst>
          </p:cNvPr>
          <p:cNvSpPr/>
          <p:nvPr/>
        </p:nvSpPr>
        <p:spPr>
          <a:xfrm>
            <a:off x="7655551" y="1018524"/>
            <a:ext cx="3470726" cy="211816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dirty="0">
                <a:ln>
                  <a:solidFill>
                    <a:sysClr val="windowText" lastClr="000000"/>
                  </a:solidFill>
                </a:ln>
                <a:solidFill>
                  <a:srgbClr val="AE77D7"/>
                </a:solidFill>
                <a:latin typeface="Arial Black" panose="020B0A04020102020204" pitchFamily="34" charset="0"/>
              </a:rPr>
              <a:t>ss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8FF3A48-6DE5-4E90-B103-92FEBF5AA8F0}"/>
              </a:ext>
            </a:extLst>
          </p:cNvPr>
          <p:cNvGrpSpPr/>
          <p:nvPr/>
        </p:nvGrpSpPr>
        <p:grpSpPr>
          <a:xfrm>
            <a:off x="1002520" y="1328928"/>
            <a:ext cx="4953780" cy="3624003"/>
            <a:chOff x="1059248" y="2737258"/>
            <a:chExt cx="4139577" cy="302836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9072146C-1D93-44BC-BD23-EEAC8B4D82AA}"/>
                </a:ext>
              </a:extLst>
            </p:cNvPr>
            <p:cNvGrpSpPr/>
            <p:nvPr/>
          </p:nvGrpSpPr>
          <p:grpSpPr>
            <a:xfrm>
              <a:off x="1361470" y="2737258"/>
              <a:ext cx="1813758" cy="868759"/>
              <a:chOff x="1361470" y="2737258"/>
              <a:chExt cx="1813758" cy="868759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DBAC5AAA-E4BF-494A-8AC4-82074594F4B1}"/>
                  </a:ext>
                </a:extLst>
              </p:cNvPr>
              <p:cNvGrpSpPr/>
              <p:nvPr/>
            </p:nvGrpSpPr>
            <p:grpSpPr>
              <a:xfrm>
                <a:off x="1361470" y="2955620"/>
                <a:ext cx="285204" cy="547845"/>
                <a:chOff x="6447440" y="3905989"/>
                <a:chExt cx="285204" cy="547845"/>
              </a:xfrm>
            </p:grpSpPr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1CA9C283-A129-4346-8B0C-BBED6F05FD48}"/>
                    </a:ext>
                  </a:extLst>
                </p:cNvPr>
                <p:cNvSpPr/>
                <p:nvPr/>
              </p:nvSpPr>
              <p:spPr>
                <a:xfrm>
                  <a:off x="6457798" y="4177609"/>
                  <a:ext cx="58208" cy="276225"/>
                </a:xfrm>
                <a:custGeom>
                  <a:avLst/>
                  <a:gdLst>
                    <a:gd name="connsiteX0" fmla="*/ 0 w 47625"/>
                    <a:gd name="connsiteY0" fmla="*/ 276225 h 276225"/>
                    <a:gd name="connsiteX1" fmla="*/ 47625 w 47625"/>
                    <a:gd name="connsiteY1" fmla="*/ 0 h 276225"/>
                    <a:gd name="connsiteX2" fmla="*/ 47625 w 47625"/>
                    <a:gd name="connsiteY2" fmla="*/ 0 h 276225"/>
                    <a:gd name="connsiteX0" fmla="*/ 0 w 47625"/>
                    <a:gd name="connsiteY0" fmla="*/ 276225 h 276225"/>
                    <a:gd name="connsiteX1" fmla="*/ 47625 w 47625"/>
                    <a:gd name="connsiteY1" fmla="*/ 0 h 276225"/>
                    <a:gd name="connsiteX2" fmla="*/ 47625 w 47625"/>
                    <a:gd name="connsiteY2" fmla="*/ 0 h 276225"/>
                    <a:gd name="connsiteX0" fmla="*/ 10583 w 58208"/>
                    <a:gd name="connsiteY0" fmla="*/ 276225 h 276225"/>
                    <a:gd name="connsiteX1" fmla="*/ 58208 w 58208"/>
                    <a:gd name="connsiteY1" fmla="*/ 0 h 276225"/>
                    <a:gd name="connsiteX2" fmla="*/ 58208 w 58208"/>
                    <a:gd name="connsiteY2" fmla="*/ 0 h 276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8208" h="276225">
                      <a:moveTo>
                        <a:pt x="10583" y="276225"/>
                      </a:moveTo>
                      <a:cubicBezTo>
                        <a:pt x="-9261" y="210344"/>
                        <a:pt x="-5292" y="80169"/>
                        <a:pt x="58208" y="0"/>
                      </a:cubicBezTo>
                      <a:lnTo>
                        <a:pt x="58208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2878DFA3-A2F5-41A5-A154-281B1039A5E1}"/>
                    </a:ext>
                  </a:extLst>
                </p:cNvPr>
                <p:cNvSpPr/>
                <p:nvPr/>
              </p:nvSpPr>
              <p:spPr>
                <a:xfrm>
                  <a:off x="6447440" y="3905989"/>
                  <a:ext cx="285204" cy="285204"/>
                </a:xfrm>
                <a:prstGeom prst="ellipse">
                  <a:avLst/>
                </a:prstGeom>
                <a:solidFill>
                  <a:srgbClr val="FFFF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D4D93ACE-2577-4228-91FA-5ED995C24CC1}"/>
                  </a:ext>
                </a:extLst>
              </p:cNvPr>
              <p:cNvGrpSpPr/>
              <p:nvPr/>
            </p:nvGrpSpPr>
            <p:grpSpPr>
              <a:xfrm>
                <a:off x="1963671" y="3018085"/>
                <a:ext cx="285204" cy="544670"/>
                <a:chOff x="6447440" y="3905989"/>
                <a:chExt cx="285204" cy="544670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233296DB-5802-4652-BB22-148C2A179F86}"/>
                    </a:ext>
                  </a:extLst>
                </p:cNvPr>
                <p:cNvSpPr/>
                <p:nvPr/>
              </p:nvSpPr>
              <p:spPr>
                <a:xfrm rot="20898819">
                  <a:off x="6552153" y="4174434"/>
                  <a:ext cx="58208" cy="276225"/>
                </a:xfrm>
                <a:custGeom>
                  <a:avLst/>
                  <a:gdLst>
                    <a:gd name="connsiteX0" fmla="*/ 0 w 47625"/>
                    <a:gd name="connsiteY0" fmla="*/ 276225 h 276225"/>
                    <a:gd name="connsiteX1" fmla="*/ 47625 w 47625"/>
                    <a:gd name="connsiteY1" fmla="*/ 0 h 276225"/>
                    <a:gd name="connsiteX2" fmla="*/ 47625 w 47625"/>
                    <a:gd name="connsiteY2" fmla="*/ 0 h 276225"/>
                    <a:gd name="connsiteX0" fmla="*/ 0 w 47625"/>
                    <a:gd name="connsiteY0" fmla="*/ 276225 h 276225"/>
                    <a:gd name="connsiteX1" fmla="*/ 47625 w 47625"/>
                    <a:gd name="connsiteY1" fmla="*/ 0 h 276225"/>
                    <a:gd name="connsiteX2" fmla="*/ 47625 w 47625"/>
                    <a:gd name="connsiteY2" fmla="*/ 0 h 276225"/>
                    <a:gd name="connsiteX0" fmla="*/ 10583 w 58208"/>
                    <a:gd name="connsiteY0" fmla="*/ 276225 h 276225"/>
                    <a:gd name="connsiteX1" fmla="*/ 58208 w 58208"/>
                    <a:gd name="connsiteY1" fmla="*/ 0 h 276225"/>
                    <a:gd name="connsiteX2" fmla="*/ 58208 w 58208"/>
                    <a:gd name="connsiteY2" fmla="*/ 0 h 276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8208" h="276225">
                      <a:moveTo>
                        <a:pt x="10583" y="276225"/>
                      </a:moveTo>
                      <a:cubicBezTo>
                        <a:pt x="-9261" y="210344"/>
                        <a:pt x="-5292" y="80169"/>
                        <a:pt x="58208" y="0"/>
                      </a:cubicBezTo>
                      <a:lnTo>
                        <a:pt x="58208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E95920B8-F686-4AD0-96D4-E654C650B12E}"/>
                    </a:ext>
                  </a:extLst>
                </p:cNvPr>
                <p:cNvSpPr/>
                <p:nvPr/>
              </p:nvSpPr>
              <p:spPr>
                <a:xfrm>
                  <a:off x="6447440" y="3905989"/>
                  <a:ext cx="285204" cy="285204"/>
                </a:xfrm>
                <a:prstGeom prst="ellipse">
                  <a:avLst/>
                </a:prstGeom>
                <a:solidFill>
                  <a:srgbClr val="FFFF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F4A414F7-A988-47FE-ADB9-475A17F720CE}"/>
                  </a:ext>
                </a:extLst>
              </p:cNvPr>
              <p:cNvGrpSpPr/>
              <p:nvPr/>
            </p:nvGrpSpPr>
            <p:grpSpPr>
              <a:xfrm rot="656175">
                <a:off x="2388823" y="2737258"/>
                <a:ext cx="287679" cy="637781"/>
                <a:chOff x="6466022" y="3935916"/>
                <a:chExt cx="232181" cy="514743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BE4E8598-3408-4C5E-8FA2-0E4C74015FBE}"/>
                    </a:ext>
                  </a:extLst>
                </p:cNvPr>
                <p:cNvSpPr/>
                <p:nvPr/>
              </p:nvSpPr>
              <p:spPr>
                <a:xfrm rot="20898819">
                  <a:off x="6552153" y="4174434"/>
                  <a:ext cx="58208" cy="276225"/>
                </a:xfrm>
                <a:custGeom>
                  <a:avLst/>
                  <a:gdLst>
                    <a:gd name="connsiteX0" fmla="*/ 0 w 47625"/>
                    <a:gd name="connsiteY0" fmla="*/ 276225 h 276225"/>
                    <a:gd name="connsiteX1" fmla="*/ 47625 w 47625"/>
                    <a:gd name="connsiteY1" fmla="*/ 0 h 276225"/>
                    <a:gd name="connsiteX2" fmla="*/ 47625 w 47625"/>
                    <a:gd name="connsiteY2" fmla="*/ 0 h 276225"/>
                    <a:gd name="connsiteX0" fmla="*/ 0 w 47625"/>
                    <a:gd name="connsiteY0" fmla="*/ 276225 h 276225"/>
                    <a:gd name="connsiteX1" fmla="*/ 47625 w 47625"/>
                    <a:gd name="connsiteY1" fmla="*/ 0 h 276225"/>
                    <a:gd name="connsiteX2" fmla="*/ 47625 w 47625"/>
                    <a:gd name="connsiteY2" fmla="*/ 0 h 276225"/>
                    <a:gd name="connsiteX0" fmla="*/ 10583 w 58208"/>
                    <a:gd name="connsiteY0" fmla="*/ 276225 h 276225"/>
                    <a:gd name="connsiteX1" fmla="*/ 58208 w 58208"/>
                    <a:gd name="connsiteY1" fmla="*/ 0 h 276225"/>
                    <a:gd name="connsiteX2" fmla="*/ 58208 w 58208"/>
                    <a:gd name="connsiteY2" fmla="*/ 0 h 276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8208" h="276225">
                      <a:moveTo>
                        <a:pt x="10583" y="276225"/>
                      </a:moveTo>
                      <a:cubicBezTo>
                        <a:pt x="-9261" y="210344"/>
                        <a:pt x="-5292" y="80169"/>
                        <a:pt x="58208" y="0"/>
                      </a:cubicBezTo>
                      <a:lnTo>
                        <a:pt x="58208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D88EC5A9-2E3E-4290-BEC4-61D36E2BF8B6}"/>
                    </a:ext>
                  </a:extLst>
                </p:cNvPr>
                <p:cNvSpPr/>
                <p:nvPr/>
              </p:nvSpPr>
              <p:spPr>
                <a:xfrm>
                  <a:off x="6466022" y="3935916"/>
                  <a:ext cx="232181" cy="232181"/>
                </a:xfrm>
                <a:prstGeom prst="ellipse">
                  <a:avLst/>
                </a:prstGeom>
                <a:solidFill>
                  <a:srgbClr val="FFFF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E44A0A2F-7EFC-45ED-96DF-462EE886E771}"/>
                  </a:ext>
                </a:extLst>
              </p:cNvPr>
              <p:cNvGrpSpPr/>
              <p:nvPr/>
            </p:nvGrpSpPr>
            <p:grpSpPr>
              <a:xfrm flipH="1">
                <a:off x="2933286" y="3070994"/>
                <a:ext cx="241942" cy="535023"/>
                <a:chOff x="6490702" y="3915636"/>
                <a:chExt cx="241942" cy="535023"/>
              </a:xfrm>
            </p:grpSpPr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9C0CD00D-F2CE-48E2-945D-FDC2F5E71256}"/>
                    </a:ext>
                  </a:extLst>
                </p:cNvPr>
                <p:cNvSpPr/>
                <p:nvPr/>
              </p:nvSpPr>
              <p:spPr>
                <a:xfrm rot="20898819">
                  <a:off x="6552153" y="4174434"/>
                  <a:ext cx="58208" cy="276225"/>
                </a:xfrm>
                <a:custGeom>
                  <a:avLst/>
                  <a:gdLst>
                    <a:gd name="connsiteX0" fmla="*/ 0 w 47625"/>
                    <a:gd name="connsiteY0" fmla="*/ 276225 h 276225"/>
                    <a:gd name="connsiteX1" fmla="*/ 47625 w 47625"/>
                    <a:gd name="connsiteY1" fmla="*/ 0 h 276225"/>
                    <a:gd name="connsiteX2" fmla="*/ 47625 w 47625"/>
                    <a:gd name="connsiteY2" fmla="*/ 0 h 276225"/>
                    <a:gd name="connsiteX0" fmla="*/ 0 w 47625"/>
                    <a:gd name="connsiteY0" fmla="*/ 276225 h 276225"/>
                    <a:gd name="connsiteX1" fmla="*/ 47625 w 47625"/>
                    <a:gd name="connsiteY1" fmla="*/ 0 h 276225"/>
                    <a:gd name="connsiteX2" fmla="*/ 47625 w 47625"/>
                    <a:gd name="connsiteY2" fmla="*/ 0 h 276225"/>
                    <a:gd name="connsiteX0" fmla="*/ 10583 w 58208"/>
                    <a:gd name="connsiteY0" fmla="*/ 276225 h 276225"/>
                    <a:gd name="connsiteX1" fmla="*/ 58208 w 58208"/>
                    <a:gd name="connsiteY1" fmla="*/ 0 h 276225"/>
                    <a:gd name="connsiteX2" fmla="*/ 58208 w 58208"/>
                    <a:gd name="connsiteY2" fmla="*/ 0 h 276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8208" h="276225">
                      <a:moveTo>
                        <a:pt x="10583" y="276225"/>
                      </a:moveTo>
                      <a:cubicBezTo>
                        <a:pt x="-9261" y="210344"/>
                        <a:pt x="-5292" y="80169"/>
                        <a:pt x="58208" y="0"/>
                      </a:cubicBezTo>
                      <a:lnTo>
                        <a:pt x="58208" y="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B89EBBDF-BE15-411C-9802-CC0BC3F91799}"/>
                    </a:ext>
                  </a:extLst>
                </p:cNvPr>
                <p:cNvSpPr/>
                <p:nvPr/>
              </p:nvSpPr>
              <p:spPr>
                <a:xfrm>
                  <a:off x="6490702" y="3915636"/>
                  <a:ext cx="241942" cy="241942"/>
                </a:xfrm>
                <a:prstGeom prst="ellipse">
                  <a:avLst/>
                </a:prstGeom>
                <a:solidFill>
                  <a:srgbClr val="FFFF7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FAA6276-2C06-47EC-B48D-26E490619B4C}"/>
                </a:ext>
              </a:extLst>
            </p:cNvPr>
            <p:cNvSpPr/>
            <p:nvPr/>
          </p:nvSpPr>
          <p:spPr>
            <a:xfrm>
              <a:off x="1218843" y="4717929"/>
              <a:ext cx="3826549" cy="1047691"/>
            </a:xfrm>
            <a:custGeom>
              <a:avLst/>
              <a:gdLst>
                <a:gd name="connsiteX0" fmla="*/ 0 w 2935009"/>
                <a:gd name="connsiteY0" fmla="*/ 0 h 300872"/>
                <a:gd name="connsiteX1" fmla="*/ 2935009 w 2935009"/>
                <a:gd name="connsiteY1" fmla="*/ 0 h 300872"/>
                <a:gd name="connsiteX2" fmla="*/ 2935009 w 2935009"/>
                <a:gd name="connsiteY2" fmla="*/ 300872 h 300872"/>
                <a:gd name="connsiteX3" fmla="*/ 0 w 2935009"/>
                <a:gd name="connsiteY3" fmla="*/ 300872 h 300872"/>
                <a:gd name="connsiteX4" fmla="*/ 0 w 2935009"/>
                <a:gd name="connsiteY4" fmla="*/ 0 h 300872"/>
                <a:gd name="connsiteX0" fmla="*/ 0 w 3643669"/>
                <a:gd name="connsiteY0" fmla="*/ 0 h 460892"/>
                <a:gd name="connsiteX1" fmla="*/ 3643669 w 3643669"/>
                <a:gd name="connsiteY1" fmla="*/ 160020 h 460892"/>
                <a:gd name="connsiteX2" fmla="*/ 3643669 w 3643669"/>
                <a:gd name="connsiteY2" fmla="*/ 460892 h 460892"/>
                <a:gd name="connsiteX3" fmla="*/ 708660 w 3643669"/>
                <a:gd name="connsiteY3" fmla="*/ 460892 h 460892"/>
                <a:gd name="connsiteX4" fmla="*/ 0 w 3643669"/>
                <a:gd name="connsiteY4" fmla="*/ 0 h 460892"/>
                <a:gd name="connsiteX0" fmla="*/ 0 w 3643669"/>
                <a:gd name="connsiteY0" fmla="*/ 0 h 460892"/>
                <a:gd name="connsiteX1" fmla="*/ 3643669 w 3643669"/>
                <a:gd name="connsiteY1" fmla="*/ 160020 h 460892"/>
                <a:gd name="connsiteX2" fmla="*/ 3643669 w 3643669"/>
                <a:gd name="connsiteY2" fmla="*/ 460892 h 460892"/>
                <a:gd name="connsiteX3" fmla="*/ 0 w 3643669"/>
                <a:gd name="connsiteY3" fmla="*/ 0 h 460892"/>
                <a:gd name="connsiteX0" fmla="*/ 0 w 3643669"/>
                <a:gd name="connsiteY0" fmla="*/ 0 h 737385"/>
                <a:gd name="connsiteX1" fmla="*/ 3643669 w 3643669"/>
                <a:gd name="connsiteY1" fmla="*/ 160020 h 737385"/>
                <a:gd name="connsiteX2" fmla="*/ 3643669 w 3643669"/>
                <a:gd name="connsiteY2" fmla="*/ 460892 h 737385"/>
                <a:gd name="connsiteX3" fmla="*/ 0 w 3643669"/>
                <a:gd name="connsiteY3" fmla="*/ 0 h 737385"/>
                <a:gd name="connsiteX0" fmla="*/ 0 w 3719869"/>
                <a:gd name="connsiteY0" fmla="*/ 0 h 696836"/>
                <a:gd name="connsiteX1" fmla="*/ 3643669 w 3719869"/>
                <a:gd name="connsiteY1" fmla="*/ 160020 h 696836"/>
                <a:gd name="connsiteX2" fmla="*/ 3719869 w 3719869"/>
                <a:gd name="connsiteY2" fmla="*/ 338972 h 696836"/>
                <a:gd name="connsiteX3" fmla="*/ 0 w 3719869"/>
                <a:gd name="connsiteY3" fmla="*/ 0 h 696836"/>
                <a:gd name="connsiteX0" fmla="*/ 0 w 3719869"/>
                <a:gd name="connsiteY0" fmla="*/ 0 h 1053541"/>
                <a:gd name="connsiteX1" fmla="*/ 3643669 w 3719869"/>
                <a:gd name="connsiteY1" fmla="*/ 160020 h 1053541"/>
                <a:gd name="connsiteX2" fmla="*/ 3719869 w 3719869"/>
                <a:gd name="connsiteY2" fmla="*/ 338972 h 1053541"/>
                <a:gd name="connsiteX3" fmla="*/ 0 w 3719869"/>
                <a:gd name="connsiteY3" fmla="*/ 0 h 1053541"/>
                <a:gd name="connsiteX0" fmla="*/ 0 w 3757969"/>
                <a:gd name="connsiteY0" fmla="*/ 0 h 1053541"/>
                <a:gd name="connsiteX1" fmla="*/ 3757969 w 3757969"/>
                <a:gd name="connsiteY1" fmla="*/ 99060 h 1053541"/>
                <a:gd name="connsiteX2" fmla="*/ 3719869 w 3757969"/>
                <a:gd name="connsiteY2" fmla="*/ 338972 h 1053541"/>
                <a:gd name="connsiteX3" fmla="*/ 0 w 3757969"/>
                <a:gd name="connsiteY3" fmla="*/ 0 h 1053541"/>
                <a:gd name="connsiteX0" fmla="*/ 0 w 3719869"/>
                <a:gd name="connsiteY0" fmla="*/ 0 h 1053541"/>
                <a:gd name="connsiteX1" fmla="*/ 3719869 w 3719869"/>
                <a:gd name="connsiteY1" fmla="*/ 338972 h 1053541"/>
                <a:gd name="connsiteX2" fmla="*/ 0 w 3719869"/>
                <a:gd name="connsiteY2" fmla="*/ 0 h 1053541"/>
                <a:gd name="connsiteX0" fmla="*/ 0 w 3826549"/>
                <a:gd name="connsiteY0" fmla="*/ 0 h 944986"/>
                <a:gd name="connsiteX1" fmla="*/ 3826549 w 3826549"/>
                <a:gd name="connsiteY1" fmla="*/ 117992 h 944986"/>
                <a:gd name="connsiteX2" fmla="*/ 0 w 3826549"/>
                <a:gd name="connsiteY2" fmla="*/ 0 h 944986"/>
                <a:gd name="connsiteX0" fmla="*/ 0 w 3826549"/>
                <a:gd name="connsiteY0" fmla="*/ 0 h 1047691"/>
                <a:gd name="connsiteX1" fmla="*/ 3826549 w 3826549"/>
                <a:gd name="connsiteY1" fmla="*/ 117992 h 1047691"/>
                <a:gd name="connsiteX2" fmla="*/ 0 w 3826549"/>
                <a:gd name="connsiteY2" fmla="*/ 0 h 1047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26549" h="1047691">
                  <a:moveTo>
                    <a:pt x="0" y="0"/>
                  </a:moveTo>
                  <a:lnTo>
                    <a:pt x="3826549" y="117992"/>
                  </a:lnTo>
                  <a:cubicBezTo>
                    <a:pt x="3442573" y="1320721"/>
                    <a:pt x="399216" y="1433791"/>
                    <a:pt x="0" y="0"/>
                  </a:cubicBezTo>
                  <a:close/>
                </a:path>
              </a:pathLst>
            </a:custGeom>
            <a:solidFill>
              <a:srgbClr val="93927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7C5DB27-178B-46B3-B5E9-47F7040BC6D9}"/>
                </a:ext>
              </a:extLst>
            </p:cNvPr>
            <p:cNvSpPr/>
            <p:nvPr/>
          </p:nvSpPr>
          <p:spPr>
            <a:xfrm>
              <a:off x="1059248" y="3305907"/>
              <a:ext cx="2088229" cy="1621691"/>
            </a:xfrm>
            <a:custGeom>
              <a:avLst/>
              <a:gdLst>
                <a:gd name="connsiteX0" fmla="*/ 0 w 1606550"/>
                <a:gd name="connsiteY0" fmla="*/ 0 h 1200150"/>
                <a:gd name="connsiteX1" fmla="*/ 1606550 w 1606550"/>
                <a:gd name="connsiteY1" fmla="*/ 0 h 1200150"/>
                <a:gd name="connsiteX2" fmla="*/ 1606550 w 1606550"/>
                <a:gd name="connsiteY2" fmla="*/ 1200150 h 1200150"/>
                <a:gd name="connsiteX3" fmla="*/ 0 w 1606550"/>
                <a:gd name="connsiteY3" fmla="*/ 1200150 h 1200150"/>
                <a:gd name="connsiteX4" fmla="*/ 0 w 1606550"/>
                <a:gd name="connsiteY4" fmla="*/ 0 h 1200150"/>
                <a:gd name="connsiteX0" fmla="*/ 0 w 2006600"/>
                <a:gd name="connsiteY0" fmla="*/ 0 h 1320800"/>
                <a:gd name="connsiteX1" fmla="*/ 2006600 w 2006600"/>
                <a:gd name="connsiteY1" fmla="*/ 120650 h 1320800"/>
                <a:gd name="connsiteX2" fmla="*/ 2006600 w 2006600"/>
                <a:gd name="connsiteY2" fmla="*/ 1320800 h 1320800"/>
                <a:gd name="connsiteX3" fmla="*/ 400050 w 2006600"/>
                <a:gd name="connsiteY3" fmla="*/ 1320800 h 1320800"/>
                <a:gd name="connsiteX4" fmla="*/ 0 w 2006600"/>
                <a:gd name="connsiteY4" fmla="*/ 0 h 1320800"/>
                <a:gd name="connsiteX0" fmla="*/ 0 w 2006600"/>
                <a:gd name="connsiteY0" fmla="*/ 0 h 1320800"/>
                <a:gd name="connsiteX1" fmla="*/ 234950 w 2006600"/>
                <a:gd name="connsiteY1" fmla="*/ 101600 h 1320800"/>
                <a:gd name="connsiteX2" fmla="*/ 2006600 w 2006600"/>
                <a:gd name="connsiteY2" fmla="*/ 120650 h 1320800"/>
                <a:gd name="connsiteX3" fmla="*/ 2006600 w 2006600"/>
                <a:gd name="connsiteY3" fmla="*/ 1320800 h 1320800"/>
                <a:gd name="connsiteX4" fmla="*/ 400050 w 2006600"/>
                <a:gd name="connsiteY4" fmla="*/ 1320800 h 1320800"/>
                <a:gd name="connsiteX5" fmla="*/ 0 w 2006600"/>
                <a:gd name="connsiteY5" fmla="*/ 0 h 1320800"/>
                <a:gd name="connsiteX0" fmla="*/ 0 w 2006600"/>
                <a:gd name="connsiteY0" fmla="*/ 0 h 1320800"/>
                <a:gd name="connsiteX1" fmla="*/ 234950 w 2006600"/>
                <a:gd name="connsiteY1" fmla="*/ 101600 h 1320800"/>
                <a:gd name="connsiteX2" fmla="*/ 495300 w 2006600"/>
                <a:gd name="connsiteY2" fmla="*/ 88900 h 1320800"/>
                <a:gd name="connsiteX3" fmla="*/ 2006600 w 2006600"/>
                <a:gd name="connsiteY3" fmla="*/ 120650 h 1320800"/>
                <a:gd name="connsiteX4" fmla="*/ 2006600 w 2006600"/>
                <a:gd name="connsiteY4" fmla="*/ 1320800 h 1320800"/>
                <a:gd name="connsiteX5" fmla="*/ 400050 w 2006600"/>
                <a:gd name="connsiteY5" fmla="*/ 1320800 h 1320800"/>
                <a:gd name="connsiteX6" fmla="*/ 0 w 2006600"/>
                <a:gd name="connsiteY6" fmla="*/ 0 h 1320800"/>
                <a:gd name="connsiteX0" fmla="*/ 0 w 2006600"/>
                <a:gd name="connsiteY0" fmla="*/ 0 h 1320800"/>
                <a:gd name="connsiteX1" fmla="*/ 234950 w 2006600"/>
                <a:gd name="connsiteY1" fmla="*/ 101600 h 1320800"/>
                <a:gd name="connsiteX2" fmla="*/ 495300 w 2006600"/>
                <a:gd name="connsiteY2" fmla="*/ 88900 h 1320800"/>
                <a:gd name="connsiteX3" fmla="*/ 800100 w 2006600"/>
                <a:gd name="connsiteY3" fmla="*/ 25400 h 1320800"/>
                <a:gd name="connsiteX4" fmla="*/ 2006600 w 2006600"/>
                <a:gd name="connsiteY4" fmla="*/ 120650 h 1320800"/>
                <a:gd name="connsiteX5" fmla="*/ 2006600 w 2006600"/>
                <a:gd name="connsiteY5" fmla="*/ 1320800 h 1320800"/>
                <a:gd name="connsiteX6" fmla="*/ 400050 w 2006600"/>
                <a:gd name="connsiteY6" fmla="*/ 1320800 h 1320800"/>
                <a:gd name="connsiteX7" fmla="*/ 0 w 2006600"/>
                <a:gd name="connsiteY7" fmla="*/ 0 h 1320800"/>
                <a:gd name="connsiteX0" fmla="*/ 0 w 2006600"/>
                <a:gd name="connsiteY0" fmla="*/ 0 h 1320800"/>
                <a:gd name="connsiteX1" fmla="*/ 234950 w 2006600"/>
                <a:gd name="connsiteY1" fmla="*/ 101600 h 1320800"/>
                <a:gd name="connsiteX2" fmla="*/ 495300 w 2006600"/>
                <a:gd name="connsiteY2" fmla="*/ 88900 h 1320800"/>
                <a:gd name="connsiteX3" fmla="*/ 800100 w 2006600"/>
                <a:gd name="connsiteY3" fmla="*/ 25400 h 1320800"/>
                <a:gd name="connsiteX4" fmla="*/ 1054100 w 2006600"/>
                <a:gd name="connsiteY4" fmla="*/ 44450 h 1320800"/>
                <a:gd name="connsiteX5" fmla="*/ 2006600 w 2006600"/>
                <a:gd name="connsiteY5" fmla="*/ 120650 h 1320800"/>
                <a:gd name="connsiteX6" fmla="*/ 2006600 w 2006600"/>
                <a:gd name="connsiteY6" fmla="*/ 1320800 h 1320800"/>
                <a:gd name="connsiteX7" fmla="*/ 400050 w 2006600"/>
                <a:gd name="connsiteY7" fmla="*/ 1320800 h 1320800"/>
                <a:gd name="connsiteX8" fmla="*/ 0 w 2006600"/>
                <a:gd name="connsiteY8" fmla="*/ 0 h 1320800"/>
                <a:gd name="connsiteX0" fmla="*/ 0 w 2006600"/>
                <a:gd name="connsiteY0" fmla="*/ 0 h 1320800"/>
                <a:gd name="connsiteX1" fmla="*/ 234950 w 2006600"/>
                <a:gd name="connsiteY1" fmla="*/ 101600 h 1320800"/>
                <a:gd name="connsiteX2" fmla="*/ 495300 w 2006600"/>
                <a:gd name="connsiteY2" fmla="*/ 88900 h 1320800"/>
                <a:gd name="connsiteX3" fmla="*/ 800100 w 2006600"/>
                <a:gd name="connsiteY3" fmla="*/ 25400 h 1320800"/>
                <a:gd name="connsiteX4" fmla="*/ 1054100 w 2006600"/>
                <a:gd name="connsiteY4" fmla="*/ 44450 h 1320800"/>
                <a:gd name="connsiteX5" fmla="*/ 1295400 w 2006600"/>
                <a:gd name="connsiteY5" fmla="*/ 25400 h 1320800"/>
                <a:gd name="connsiteX6" fmla="*/ 2006600 w 2006600"/>
                <a:gd name="connsiteY6" fmla="*/ 120650 h 1320800"/>
                <a:gd name="connsiteX7" fmla="*/ 2006600 w 2006600"/>
                <a:gd name="connsiteY7" fmla="*/ 1320800 h 1320800"/>
                <a:gd name="connsiteX8" fmla="*/ 400050 w 2006600"/>
                <a:gd name="connsiteY8" fmla="*/ 1320800 h 1320800"/>
                <a:gd name="connsiteX9" fmla="*/ 0 w 2006600"/>
                <a:gd name="connsiteY9" fmla="*/ 0 h 1320800"/>
                <a:gd name="connsiteX0" fmla="*/ 0 w 2006600"/>
                <a:gd name="connsiteY0" fmla="*/ 108470 h 1429270"/>
                <a:gd name="connsiteX1" fmla="*/ 234950 w 2006600"/>
                <a:gd name="connsiteY1" fmla="*/ 210070 h 1429270"/>
                <a:gd name="connsiteX2" fmla="*/ 495300 w 2006600"/>
                <a:gd name="connsiteY2" fmla="*/ 197370 h 1429270"/>
                <a:gd name="connsiteX3" fmla="*/ 800100 w 2006600"/>
                <a:gd name="connsiteY3" fmla="*/ 133870 h 1429270"/>
                <a:gd name="connsiteX4" fmla="*/ 1054100 w 2006600"/>
                <a:gd name="connsiteY4" fmla="*/ 152920 h 1429270"/>
                <a:gd name="connsiteX5" fmla="*/ 1295400 w 2006600"/>
                <a:gd name="connsiteY5" fmla="*/ 133870 h 1429270"/>
                <a:gd name="connsiteX6" fmla="*/ 1549400 w 2006600"/>
                <a:gd name="connsiteY6" fmla="*/ 520 h 1429270"/>
                <a:gd name="connsiteX7" fmla="*/ 2006600 w 2006600"/>
                <a:gd name="connsiteY7" fmla="*/ 229120 h 1429270"/>
                <a:gd name="connsiteX8" fmla="*/ 2006600 w 2006600"/>
                <a:gd name="connsiteY8" fmla="*/ 1429270 h 1429270"/>
                <a:gd name="connsiteX9" fmla="*/ 400050 w 2006600"/>
                <a:gd name="connsiteY9" fmla="*/ 1429270 h 1429270"/>
                <a:gd name="connsiteX10" fmla="*/ 0 w 2006600"/>
                <a:gd name="connsiteY10" fmla="*/ 108470 h 1429270"/>
                <a:gd name="connsiteX0" fmla="*/ 0 w 2006600"/>
                <a:gd name="connsiteY0" fmla="*/ 108470 h 1429270"/>
                <a:gd name="connsiteX1" fmla="*/ 234950 w 2006600"/>
                <a:gd name="connsiteY1" fmla="*/ 210070 h 1429270"/>
                <a:gd name="connsiteX2" fmla="*/ 495300 w 2006600"/>
                <a:gd name="connsiteY2" fmla="*/ 197370 h 1429270"/>
                <a:gd name="connsiteX3" fmla="*/ 800100 w 2006600"/>
                <a:gd name="connsiteY3" fmla="*/ 133870 h 1429270"/>
                <a:gd name="connsiteX4" fmla="*/ 1054100 w 2006600"/>
                <a:gd name="connsiteY4" fmla="*/ 152920 h 1429270"/>
                <a:gd name="connsiteX5" fmla="*/ 1295400 w 2006600"/>
                <a:gd name="connsiteY5" fmla="*/ 133870 h 1429270"/>
                <a:gd name="connsiteX6" fmla="*/ 1549400 w 2006600"/>
                <a:gd name="connsiteY6" fmla="*/ 520 h 1429270"/>
                <a:gd name="connsiteX7" fmla="*/ 1828800 w 2006600"/>
                <a:gd name="connsiteY7" fmla="*/ 89420 h 1429270"/>
                <a:gd name="connsiteX8" fmla="*/ 2006600 w 2006600"/>
                <a:gd name="connsiteY8" fmla="*/ 229120 h 1429270"/>
                <a:gd name="connsiteX9" fmla="*/ 2006600 w 2006600"/>
                <a:gd name="connsiteY9" fmla="*/ 1429270 h 1429270"/>
                <a:gd name="connsiteX10" fmla="*/ 400050 w 2006600"/>
                <a:gd name="connsiteY10" fmla="*/ 1429270 h 1429270"/>
                <a:gd name="connsiteX11" fmla="*/ 0 w 2006600"/>
                <a:gd name="connsiteY11" fmla="*/ 108470 h 1429270"/>
                <a:gd name="connsiteX0" fmla="*/ 0 w 2006600"/>
                <a:gd name="connsiteY0" fmla="*/ 108470 h 1429270"/>
                <a:gd name="connsiteX1" fmla="*/ 234950 w 2006600"/>
                <a:gd name="connsiteY1" fmla="*/ 210070 h 1429270"/>
                <a:gd name="connsiteX2" fmla="*/ 495300 w 2006600"/>
                <a:gd name="connsiteY2" fmla="*/ 197370 h 1429270"/>
                <a:gd name="connsiteX3" fmla="*/ 800100 w 2006600"/>
                <a:gd name="connsiteY3" fmla="*/ 133870 h 1429270"/>
                <a:gd name="connsiteX4" fmla="*/ 1054100 w 2006600"/>
                <a:gd name="connsiteY4" fmla="*/ 152920 h 1429270"/>
                <a:gd name="connsiteX5" fmla="*/ 1295400 w 2006600"/>
                <a:gd name="connsiteY5" fmla="*/ 133870 h 1429270"/>
                <a:gd name="connsiteX6" fmla="*/ 1549400 w 2006600"/>
                <a:gd name="connsiteY6" fmla="*/ 520 h 1429270"/>
                <a:gd name="connsiteX7" fmla="*/ 1828800 w 2006600"/>
                <a:gd name="connsiteY7" fmla="*/ 89420 h 1429270"/>
                <a:gd name="connsiteX8" fmla="*/ 2006600 w 2006600"/>
                <a:gd name="connsiteY8" fmla="*/ 229120 h 1429270"/>
                <a:gd name="connsiteX9" fmla="*/ 2006600 w 2006600"/>
                <a:gd name="connsiteY9" fmla="*/ 1429270 h 1429270"/>
                <a:gd name="connsiteX10" fmla="*/ 400050 w 2006600"/>
                <a:gd name="connsiteY10" fmla="*/ 1429270 h 1429270"/>
                <a:gd name="connsiteX11" fmla="*/ 0 w 2006600"/>
                <a:gd name="connsiteY11" fmla="*/ 108470 h 1429270"/>
                <a:gd name="connsiteX0" fmla="*/ 0 w 2006600"/>
                <a:gd name="connsiteY0" fmla="*/ 108470 h 1429270"/>
                <a:gd name="connsiteX1" fmla="*/ 234950 w 2006600"/>
                <a:gd name="connsiteY1" fmla="*/ 210070 h 1429270"/>
                <a:gd name="connsiteX2" fmla="*/ 495300 w 2006600"/>
                <a:gd name="connsiteY2" fmla="*/ 197370 h 1429270"/>
                <a:gd name="connsiteX3" fmla="*/ 800100 w 2006600"/>
                <a:gd name="connsiteY3" fmla="*/ 133870 h 1429270"/>
                <a:gd name="connsiteX4" fmla="*/ 1054100 w 2006600"/>
                <a:gd name="connsiteY4" fmla="*/ 152920 h 1429270"/>
                <a:gd name="connsiteX5" fmla="*/ 1295400 w 2006600"/>
                <a:gd name="connsiteY5" fmla="*/ 133870 h 1429270"/>
                <a:gd name="connsiteX6" fmla="*/ 1549400 w 2006600"/>
                <a:gd name="connsiteY6" fmla="*/ 520 h 1429270"/>
                <a:gd name="connsiteX7" fmla="*/ 1828800 w 2006600"/>
                <a:gd name="connsiteY7" fmla="*/ 89420 h 1429270"/>
                <a:gd name="connsiteX8" fmla="*/ 2006600 w 2006600"/>
                <a:gd name="connsiteY8" fmla="*/ 229120 h 1429270"/>
                <a:gd name="connsiteX9" fmla="*/ 1758950 w 2006600"/>
                <a:gd name="connsiteY9" fmla="*/ 1308620 h 1429270"/>
                <a:gd name="connsiteX10" fmla="*/ 400050 w 2006600"/>
                <a:gd name="connsiteY10" fmla="*/ 1429270 h 1429270"/>
                <a:gd name="connsiteX11" fmla="*/ 0 w 2006600"/>
                <a:gd name="connsiteY11" fmla="*/ 108470 h 1429270"/>
                <a:gd name="connsiteX0" fmla="*/ 0 w 2006600"/>
                <a:gd name="connsiteY0" fmla="*/ 108470 h 1359420"/>
                <a:gd name="connsiteX1" fmla="*/ 234950 w 2006600"/>
                <a:gd name="connsiteY1" fmla="*/ 210070 h 1359420"/>
                <a:gd name="connsiteX2" fmla="*/ 495300 w 2006600"/>
                <a:gd name="connsiteY2" fmla="*/ 197370 h 1359420"/>
                <a:gd name="connsiteX3" fmla="*/ 800100 w 2006600"/>
                <a:gd name="connsiteY3" fmla="*/ 133870 h 1359420"/>
                <a:gd name="connsiteX4" fmla="*/ 1054100 w 2006600"/>
                <a:gd name="connsiteY4" fmla="*/ 152920 h 1359420"/>
                <a:gd name="connsiteX5" fmla="*/ 1295400 w 2006600"/>
                <a:gd name="connsiteY5" fmla="*/ 133870 h 1359420"/>
                <a:gd name="connsiteX6" fmla="*/ 1549400 w 2006600"/>
                <a:gd name="connsiteY6" fmla="*/ 520 h 1359420"/>
                <a:gd name="connsiteX7" fmla="*/ 1828800 w 2006600"/>
                <a:gd name="connsiteY7" fmla="*/ 89420 h 1359420"/>
                <a:gd name="connsiteX8" fmla="*/ 2006600 w 2006600"/>
                <a:gd name="connsiteY8" fmla="*/ 229120 h 1359420"/>
                <a:gd name="connsiteX9" fmla="*/ 1758950 w 2006600"/>
                <a:gd name="connsiteY9" fmla="*/ 1308620 h 1359420"/>
                <a:gd name="connsiteX10" fmla="*/ 400050 w 2006600"/>
                <a:gd name="connsiteY10" fmla="*/ 1359420 h 1359420"/>
                <a:gd name="connsiteX11" fmla="*/ 0 w 2006600"/>
                <a:gd name="connsiteY11" fmla="*/ 108470 h 1359420"/>
                <a:gd name="connsiteX0" fmla="*/ 0 w 2006600"/>
                <a:gd name="connsiteY0" fmla="*/ 108470 h 1359420"/>
                <a:gd name="connsiteX1" fmla="*/ 215900 w 2006600"/>
                <a:gd name="connsiteY1" fmla="*/ 273570 h 1359420"/>
                <a:gd name="connsiteX2" fmla="*/ 495300 w 2006600"/>
                <a:gd name="connsiteY2" fmla="*/ 197370 h 1359420"/>
                <a:gd name="connsiteX3" fmla="*/ 800100 w 2006600"/>
                <a:gd name="connsiteY3" fmla="*/ 133870 h 1359420"/>
                <a:gd name="connsiteX4" fmla="*/ 1054100 w 2006600"/>
                <a:gd name="connsiteY4" fmla="*/ 152920 h 1359420"/>
                <a:gd name="connsiteX5" fmla="*/ 1295400 w 2006600"/>
                <a:gd name="connsiteY5" fmla="*/ 133870 h 1359420"/>
                <a:gd name="connsiteX6" fmla="*/ 1549400 w 2006600"/>
                <a:gd name="connsiteY6" fmla="*/ 520 h 1359420"/>
                <a:gd name="connsiteX7" fmla="*/ 1828800 w 2006600"/>
                <a:gd name="connsiteY7" fmla="*/ 89420 h 1359420"/>
                <a:gd name="connsiteX8" fmla="*/ 2006600 w 2006600"/>
                <a:gd name="connsiteY8" fmla="*/ 229120 h 1359420"/>
                <a:gd name="connsiteX9" fmla="*/ 1758950 w 2006600"/>
                <a:gd name="connsiteY9" fmla="*/ 1308620 h 1359420"/>
                <a:gd name="connsiteX10" fmla="*/ 400050 w 2006600"/>
                <a:gd name="connsiteY10" fmla="*/ 1359420 h 1359420"/>
                <a:gd name="connsiteX11" fmla="*/ 0 w 2006600"/>
                <a:gd name="connsiteY11" fmla="*/ 108470 h 1359420"/>
                <a:gd name="connsiteX0" fmla="*/ 0 w 2006600"/>
                <a:gd name="connsiteY0" fmla="*/ 108470 h 1359420"/>
                <a:gd name="connsiteX1" fmla="*/ 215900 w 2006600"/>
                <a:gd name="connsiteY1" fmla="*/ 273570 h 1359420"/>
                <a:gd name="connsiteX2" fmla="*/ 495300 w 2006600"/>
                <a:gd name="connsiteY2" fmla="*/ 197370 h 1359420"/>
                <a:gd name="connsiteX3" fmla="*/ 800100 w 2006600"/>
                <a:gd name="connsiteY3" fmla="*/ 133870 h 1359420"/>
                <a:gd name="connsiteX4" fmla="*/ 1054100 w 2006600"/>
                <a:gd name="connsiteY4" fmla="*/ 152920 h 1359420"/>
                <a:gd name="connsiteX5" fmla="*/ 1295400 w 2006600"/>
                <a:gd name="connsiteY5" fmla="*/ 133870 h 1359420"/>
                <a:gd name="connsiteX6" fmla="*/ 1549400 w 2006600"/>
                <a:gd name="connsiteY6" fmla="*/ 520 h 1359420"/>
                <a:gd name="connsiteX7" fmla="*/ 1828800 w 2006600"/>
                <a:gd name="connsiteY7" fmla="*/ 89420 h 1359420"/>
                <a:gd name="connsiteX8" fmla="*/ 2006600 w 2006600"/>
                <a:gd name="connsiteY8" fmla="*/ 229120 h 1359420"/>
                <a:gd name="connsiteX9" fmla="*/ 1758950 w 2006600"/>
                <a:gd name="connsiteY9" fmla="*/ 1308620 h 1359420"/>
                <a:gd name="connsiteX10" fmla="*/ 400050 w 2006600"/>
                <a:gd name="connsiteY10" fmla="*/ 1359420 h 1359420"/>
                <a:gd name="connsiteX11" fmla="*/ 0 w 2006600"/>
                <a:gd name="connsiteY11" fmla="*/ 108470 h 1359420"/>
                <a:gd name="connsiteX0" fmla="*/ 0 w 2006600"/>
                <a:gd name="connsiteY0" fmla="*/ 108470 h 1359420"/>
                <a:gd name="connsiteX1" fmla="*/ 215900 w 2006600"/>
                <a:gd name="connsiteY1" fmla="*/ 273570 h 1359420"/>
                <a:gd name="connsiteX2" fmla="*/ 495300 w 2006600"/>
                <a:gd name="connsiteY2" fmla="*/ 197370 h 1359420"/>
                <a:gd name="connsiteX3" fmla="*/ 800100 w 2006600"/>
                <a:gd name="connsiteY3" fmla="*/ 133870 h 1359420"/>
                <a:gd name="connsiteX4" fmla="*/ 1054100 w 2006600"/>
                <a:gd name="connsiteY4" fmla="*/ 152920 h 1359420"/>
                <a:gd name="connsiteX5" fmla="*/ 1295400 w 2006600"/>
                <a:gd name="connsiteY5" fmla="*/ 133870 h 1359420"/>
                <a:gd name="connsiteX6" fmla="*/ 1549400 w 2006600"/>
                <a:gd name="connsiteY6" fmla="*/ 520 h 1359420"/>
                <a:gd name="connsiteX7" fmla="*/ 1828800 w 2006600"/>
                <a:gd name="connsiteY7" fmla="*/ 89420 h 1359420"/>
                <a:gd name="connsiteX8" fmla="*/ 2006600 w 2006600"/>
                <a:gd name="connsiteY8" fmla="*/ 229120 h 1359420"/>
                <a:gd name="connsiteX9" fmla="*/ 1758950 w 2006600"/>
                <a:gd name="connsiteY9" fmla="*/ 1308620 h 1359420"/>
                <a:gd name="connsiteX10" fmla="*/ 400050 w 2006600"/>
                <a:gd name="connsiteY10" fmla="*/ 1359420 h 1359420"/>
                <a:gd name="connsiteX11" fmla="*/ 0 w 2006600"/>
                <a:gd name="connsiteY11" fmla="*/ 108470 h 1359420"/>
                <a:gd name="connsiteX0" fmla="*/ 0 w 2006600"/>
                <a:gd name="connsiteY0" fmla="*/ 108470 h 1359420"/>
                <a:gd name="connsiteX1" fmla="*/ 215900 w 2006600"/>
                <a:gd name="connsiteY1" fmla="*/ 273570 h 1359420"/>
                <a:gd name="connsiteX2" fmla="*/ 495300 w 2006600"/>
                <a:gd name="connsiteY2" fmla="*/ 197370 h 1359420"/>
                <a:gd name="connsiteX3" fmla="*/ 800100 w 2006600"/>
                <a:gd name="connsiteY3" fmla="*/ 133870 h 1359420"/>
                <a:gd name="connsiteX4" fmla="*/ 1054100 w 2006600"/>
                <a:gd name="connsiteY4" fmla="*/ 152920 h 1359420"/>
                <a:gd name="connsiteX5" fmla="*/ 1295400 w 2006600"/>
                <a:gd name="connsiteY5" fmla="*/ 133870 h 1359420"/>
                <a:gd name="connsiteX6" fmla="*/ 1549400 w 2006600"/>
                <a:gd name="connsiteY6" fmla="*/ 520 h 1359420"/>
                <a:gd name="connsiteX7" fmla="*/ 1828800 w 2006600"/>
                <a:gd name="connsiteY7" fmla="*/ 89420 h 1359420"/>
                <a:gd name="connsiteX8" fmla="*/ 2006600 w 2006600"/>
                <a:gd name="connsiteY8" fmla="*/ 229120 h 1359420"/>
                <a:gd name="connsiteX9" fmla="*/ 1758950 w 2006600"/>
                <a:gd name="connsiteY9" fmla="*/ 1308620 h 1359420"/>
                <a:gd name="connsiteX10" fmla="*/ 400050 w 2006600"/>
                <a:gd name="connsiteY10" fmla="*/ 1359420 h 1359420"/>
                <a:gd name="connsiteX11" fmla="*/ 0 w 2006600"/>
                <a:gd name="connsiteY11" fmla="*/ 108470 h 1359420"/>
                <a:gd name="connsiteX0" fmla="*/ 17496 w 2024096"/>
                <a:gd name="connsiteY0" fmla="*/ 108470 h 1359420"/>
                <a:gd name="connsiteX1" fmla="*/ 233396 w 2024096"/>
                <a:gd name="connsiteY1" fmla="*/ 273570 h 1359420"/>
                <a:gd name="connsiteX2" fmla="*/ 512796 w 2024096"/>
                <a:gd name="connsiteY2" fmla="*/ 197370 h 1359420"/>
                <a:gd name="connsiteX3" fmla="*/ 817596 w 2024096"/>
                <a:gd name="connsiteY3" fmla="*/ 133870 h 1359420"/>
                <a:gd name="connsiteX4" fmla="*/ 1071596 w 2024096"/>
                <a:gd name="connsiteY4" fmla="*/ 152920 h 1359420"/>
                <a:gd name="connsiteX5" fmla="*/ 1312896 w 2024096"/>
                <a:gd name="connsiteY5" fmla="*/ 133870 h 1359420"/>
                <a:gd name="connsiteX6" fmla="*/ 1566896 w 2024096"/>
                <a:gd name="connsiteY6" fmla="*/ 520 h 1359420"/>
                <a:gd name="connsiteX7" fmla="*/ 1846296 w 2024096"/>
                <a:gd name="connsiteY7" fmla="*/ 89420 h 1359420"/>
                <a:gd name="connsiteX8" fmla="*/ 2024096 w 2024096"/>
                <a:gd name="connsiteY8" fmla="*/ 229120 h 1359420"/>
                <a:gd name="connsiteX9" fmla="*/ 1776446 w 2024096"/>
                <a:gd name="connsiteY9" fmla="*/ 1308620 h 1359420"/>
                <a:gd name="connsiteX10" fmla="*/ 417546 w 2024096"/>
                <a:gd name="connsiteY10" fmla="*/ 1359420 h 1359420"/>
                <a:gd name="connsiteX11" fmla="*/ 17496 w 2024096"/>
                <a:gd name="connsiteY11" fmla="*/ 108470 h 1359420"/>
                <a:gd name="connsiteX0" fmla="*/ 32951 w 2039551"/>
                <a:gd name="connsiteY0" fmla="*/ 108470 h 1359420"/>
                <a:gd name="connsiteX1" fmla="*/ 248851 w 2039551"/>
                <a:gd name="connsiteY1" fmla="*/ 273570 h 1359420"/>
                <a:gd name="connsiteX2" fmla="*/ 528251 w 2039551"/>
                <a:gd name="connsiteY2" fmla="*/ 197370 h 1359420"/>
                <a:gd name="connsiteX3" fmla="*/ 833051 w 2039551"/>
                <a:gd name="connsiteY3" fmla="*/ 133870 h 1359420"/>
                <a:gd name="connsiteX4" fmla="*/ 1087051 w 2039551"/>
                <a:gd name="connsiteY4" fmla="*/ 152920 h 1359420"/>
                <a:gd name="connsiteX5" fmla="*/ 1328351 w 2039551"/>
                <a:gd name="connsiteY5" fmla="*/ 133870 h 1359420"/>
                <a:gd name="connsiteX6" fmla="*/ 1582351 w 2039551"/>
                <a:gd name="connsiteY6" fmla="*/ 520 h 1359420"/>
                <a:gd name="connsiteX7" fmla="*/ 1861751 w 2039551"/>
                <a:gd name="connsiteY7" fmla="*/ 89420 h 1359420"/>
                <a:gd name="connsiteX8" fmla="*/ 2039551 w 2039551"/>
                <a:gd name="connsiteY8" fmla="*/ 229120 h 1359420"/>
                <a:gd name="connsiteX9" fmla="*/ 1791901 w 2039551"/>
                <a:gd name="connsiteY9" fmla="*/ 1308620 h 1359420"/>
                <a:gd name="connsiteX10" fmla="*/ 433001 w 2039551"/>
                <a:gd name="connsiteY10" fmla="*/ 1359420 h 1359420"/>
                <a:gd name="connsiteX11" fmla="*/ 32951 w 2039551"/>
                <a:gd name="connsiteY11" fmla="*/ 108470 h 1359420"/>
                <a:gd name="connsiteX0" fmla="*/ 32951 w 2039551"/>
                <a:gd name="connsiteY0" fmla="*/ 113083 h 1364033"/>
                <a:gd name="connsiteX1" fmla="*/ 248851 w 2039551"/>
                <a:gd name="connsiteY1" fmla="*/ 278183 h 1364033"/>
                <a:gd name="connsiteX2" fmla="*/ 528251 w 2039551"/>
                <a:gd name="connsiteY2" fmla="*/ 201983 h 1364033"/>
                <a:gd name="connsiteX3" fmla="*/ 833051 w 2039551"/>
                <a:gd name="connsiteY3" fmla="*/ 138483 h 1364033"/>
                <a:gd name="connsiteX4" fmla="*/ 1087051 w 2039551"/>
                <a:gd name="connsiteY4" fmla="*/ 157533 h 1364033"/>
                <a:gd name="connsiteX5" fmla="*/ 1328351 w 2039551"/>
                <a:gd name="connsiteY5" fmla="*/ 138483 h 1364033"/>
                <a:gd name="connsiteX6" fmla="*/ 1582351 w 2039551"/>
                <a:gd name="connsiteY6" fmla="*/ 5133 h 1364033"/>
                <a:gd name="connsiteX7" fmla="*/ 1861751 w 2039551"/>
                <a:gd name="connsiteY7" fmla="*/ 94033 h 1364033"/>
                <a:gd name="connsiteX8" fmla="*/ 2039551 w 2039551"/>
                <a:gd name="connsiteY8" fmla="*/ 233733 h 1364033"/>
                <a:gd name="connsiteX9" fmla="*/ 1791901 w 2039551"/>
                <a:gd name="connsiteY9" fmla="*/ 1313233 h 1364033"/>
                <a:gd name="connsiteX10" fmla="*/ 433001 w 2039551"/>
                <a:gd name="connsiteY10" fmla="*/ 1364033 h 1364033"/>
                <a:gd name="connsiteX11" fmla="*/ 32951 w 2039551"/>
                <a:gd name="connsiteY11" fmla="*/ 113083 h 1364033"/>
                <a:gd name="connsiteX0" fmla="*/ 32951 w 2039551"/>
                <a:gd name="connsiteY0" fmla="*/ 196747 h 1447697"/>
                <a:gd name="connsiteX1" fmla="*/ 248851 w 2039551"/>
                <a:gd name="connsiteY1" fmla="*/ 361847 h 1447697"/>
                <a:gd name="connsiteX2" fmla="*/ 528251 w 2039551"/>
                <a:gd name="connsiteY2" fmla="*/ 285647 h 1447697"/>
                <a:gd name="connsiteX3" fmla="*/ 833051 w 2039551"/>
                <a:gd name="connsiteY3" fmla="*/ 222147 h 1447697"/>
                <a:gd name="connsiteX4" fmla="*/ 1087051 w 2039551"/>
                <a:gd name="connsiteY4" fmla="*/ 241197 h 1447697"/>
                <a:gd name="connsiteX5" fmla="*/ 1328351 w 2039551"/>
                <a:gd name="connsiteY5" fmla="*/ 222147 h 1447697"/>
                <a:gd name="connsiteX6" fmla="*/ 1582351 w 2039551"/>
                <a:gd name="connsiteY6" fmla="*/ 88797 h 1447697"/>
                <a:gd name="connsiteX7" fmla="*/ 1861751 w 2039551"/>
                <a:gd name="connsiteY7" fmla="*/ 177697 h 1447697"/>
                <a:gd name="connsiteX8" fmla="*/ 2039551 w 2039551"/>
                <a:gd name="connsiteY8" fmla="*/ 317397 h 1447697"/>
                <a:gd name="connsiteX9" fmla="*/ 1791901 w 2039551"/>
                <a:gd name="connsiteY9" fmla="*/ 1396897 h 1447697"/>
                <a:gd name="connsiteX10" fmla="*/ 433001 w 2039551"/>
                <a:gd name="connsiteY10" fmla="*/ 1447697 h 1447697"/>
                <a:gd name="connsiteX11" fmla="*/ 32951 w 2039551"/>
                <a:gd name="connsiteY11" fmla="*/ 196747 h 1447697"/>
                <a:gd name="connsiteX0" fmla="*/ 32951 w 2039551"/>
                <a:gd name="connsiteY0" fmla="*/ 311674 h 1562624"/>
                <a:gd name="connsiteX1" fmla="*/ 248851 w 2039551"/>
                <a:gd name="connsiteY1" fmla="*/ 476774 h 1562624"/>
                <a:gd name="connsiteX2" fmla="*/ 528251 w 2039551"/>
                <a:gd name="connsiteY2" fmla="*/ 400574 h 1562624"/>
                <a:gd name="connsiteX3" fmla="*/ 833051 w 2039551"/>
                <a:gd name="connsiteY3" fmla="*/ 337074 h 1562624"/>
                <a:gd name="connsiteX4" fmla="*/ 1087051 w 2039551"/>
                <a:gd name="connsiteY4" fmla="*/ 356124 h 1562624"/>
                <a:gd name="connsiteX5" fmla="*/ 1328351 w 2039551"/>
                <a:gd name="connsiteY5" fmla="*/ 337074 h 1562624"/>
                <a:gd name="connsiteX6" fmla="*/ 1582351 w 2039551"/>
                <a:gd name="connsiteY6" fmla="*/ 203724 h 1562624"/>
                <a:gd name="connsiteX7" fmla="*/ 1861751 w 2039551"/>
                <a:gd name="connsiteY7" fmla="*/ 292624 h 1562624"/>
                <a:gd name="connsiteX8" fmla="*/ 2039551 w 2039551"/>
                <a:gd name="connsiteY8" fmla="*/ 432324 h 1562624"/>
                <a:gd name="connsiteX9" fmla="*/ 1791901 w 2039551"/>
                <a:gd name="connsiteY9" fmla="*/ 1511824 h 1562624"/>
                <a:gd name="connsiteX10" fmla="*/ 433001 w 2039551"/>
                <a:gd name="connsiteY10" fmla="*/ 1562624 h 1562624"/>
                <a:gd name="connsiteX11" fmla="*/ 32951 w 2039551"/>
                <a:gd name="connsiteY11" fmla="*/ 311674 h 1562624"/>
                <a:gd name="connsiteX0" fmla="*/ 32951 w 2039551"/>
                <a:gd name="connsiteY0" fmla="*/ 363003 h 1613953"/>
                <a:gd name="connsiteX1" fmla="*/ 248851 w 2039551"/>
                <a:gd name="connsiteY1" fmla="*/ 528103 h 1613953"/>
                <a:gd name="connsiteX2" fmla="*/ 528251 w 2039551"/>
                <a:gd name="connsiteY2" fmla="*/ 451903 h 1613953"/>
                <a:gd name="connsiteX3" fmla="*/ 833051 w 2039551"/>
                <a:gd name="connsiteY3" fmla="*/ 388403 h 1613953"/>
                <a:gd name="connsiteX4" fmla="*/ 1087051 w 2039551"/>
                <a:gd name="connsiteY4" fmla="*/ 407453 h 1613953"/>
                <a:gd name="connsiteX5" fmla="*/ 1328351 w 2039551"/>
                <a:gd name="connsiteY5" fmla="*/ 388403 h 1613953"/>
                <a:gd name="connsiteX6" fmla="*/ 1582351 w 2039551"/>
                <a:gd name="connsiteY6" fmla="*/ 255053 h 1613953"/>
                <a:gd name="connsiteX7" fmla="*/ 1861751 w 2039551"/>
                <a:gd name="connsiteY7" fmla="*/ 343953 h 1613953"/>
                <a:gd name="connsiteX8" fmla="*/ 2039551 w 2039551"/>
                <a:gd name="connsiteY8" fmla="*/ 483653 h 1613953"/>
                <a:gd name="connsiteX9" fmla="*/ 1791901 w 2039551"/>
                <a:gd name="connsiteY9" fmla="*/ 1563153 h 1613953"/>
                <a:gd name="connsiteX10" fmla="*/ 433001 w 2039551"/>
                <a:gd name="connsiteY10" fmla="*/ 1613953 h 1613953"/>
                <a:gd name="connsiteX11" fmla="*/ 32951 w 2039551"/>
                <a:gd name="connsiteY11" fmla="*/ 363003 h 1613953"/>
                <a:gd name="connsiteX0" fmla="*/ 32951 w 2039551"/>
                <a:gd name="connsiteY0" fmla="*/ 363003 h 1613953"/>
                <a:gd name="connsiteX1" fmla="*/ 248851 w 2039551"/>
                <a:gd name="connsiteY1" fmla="*/ 528103 h 1613953"/>
                <a:gd name="connsiteX2" fmla="*/ 528251 w 2039551"/>
                <a:gd name="connsiteY2" fmla="*/ 451903 h 1613953"/>
                <a:gd name="connsiteX3" fmla="*/ 833051 w 2039551"/>
                <a:gd name="connsiteY3" fmla="*/ 388403 h 1613953"/>
                <a:gd name="connsiteX4" fmla="*/ 1087051 w 2039551"/>
                <a:gd name="connsiteY4" fmla="*/ 407453 h 1613953"/>
                <a:gd name="connsiteX5" fmla="*/ 1328351 w 2039551"/>
                <a:gd name="connsiteY5" fmla="*/ 388403 h 1613953"/>
                <a:gd name="connsiteX6" fmla="*/ 1582351 w 2039551"/>
                <a:gd name="connsiteY6" fmla="*/ 255053 h 1613953"/>
                <a:gd name="connsiteX7" fmla="*/ 1861751 w 2039551"/>
                <a:gd name="connsiteY7" fmla="*/ 343953 h 1613953"/>
                <a:gd name="connsiteX8" fmla="*/ 2039551 w 2039551"/>
                <a:gd name="connsiteY8" fmla="*/ 483653 h 1613953"/>
                <a:gd name="connsiteX9" fmla="*/ 1791901 w 2039551"/>
                <a:gd name="connsiteY9" fmla="*/ 1563153 h 1613953"/>
                <a:gd name="connsiteX10" fmla="*/ 433001 w 2039551"/>
                <a:gd name="connsiteY10" fmla="*/ 1613953 h 1613953"/>
                <a:gd name="connsiteX11" fmla="*/ 32951 w 2039551"/>
                <a:gd name="connsiteY11" fmla="*/ 363003 h 1613953"/>
                <a:gd name="connsiteX0" fmla="*/ 32951 w 2039551"/>
                <a:gd name="connsiteY0" fmla="*/ 363003 h 1613953"/>
                <a:gd name="connsiteX1" fmla="*/ 248851 w 2039551"/>
                <a:gd name="connsiteY1" fmla="*/ 528103 h 1613953"/>
                <a:gd name="connsiteX2" fmla="*/ 528251 w 2039551"/>
                <a:gd name="connsiteY2" fmla="*/ 451903 h 1613953"/>
                <a:gd name="connsiteX3" fmla="*/ 833051 w 2039551"/>
                <a:gd name="connsiteY3" fmla="*/ 388403 h 1613953"/>
                <a:gd name="connsiteX4" fmla="*/ 1087051 w 2039551"/>
                <a:gd name="connsiteY4" fmla="*/ 407453 h 1613953"/>
                <a:gd name="connsiteX5" fmla="*/ 1328351 w 2039551"/>
                <a:gd name="connsiteY5" fmla="*/ 388403 h 1613953"/>
                <a:gd name="connsiteX6" fmla="*/ 1582351 w 2039551"/>
                <a:gd name="connsiteY6" fmla="*/ 255053 h 1613953"/>
                <a:gd name="connsiteX7" fmla="*/ 1861751 w 2039551"/>
                <a:gd name="connsiteY7" fmla="*/ 343953 h 1613953"/>
                <a:gd name="connsiteX8" fmla="*/ 2039551 w 2039551"/>
                <a:gd name="connsiteY8" fmla="*/ 483653 h 1613953"/>
                <a:gd name="connsiteX9" fmla="*/ 1791901 w 2039551"/>
                <a:gd name="connsiteY9" fmla="*/ 1563153 h 1613953"/>
                <a:gd name="connsiteX10" fmla="*/ 433001 w 2039551"/>
                <a:gd name="connsiteY10" fmla="*/ 1613953 h 1613953"/>
                <a:gd name="connsiteX11" fmla="*/ 32951 w 2039551"/>
                <a:gd name="connsiteY11" fmla="*/ 363003 h 1613953"/>
                <a:gd name="connsiteX0" fmla="*/ 32951 w 2039551"/>
                <a:gd name="connsiteY0" fmla="*/ 363003 h 1613953"/>
                <a:gd name="connsiteX1" fmla="*/ 248851 w 2039551"/>
                <a:gd name="connsiteY1" fmla="*/ 528103 h 1613953"/>
                <a:gd name="connsiteX2" fmla="*/ 528251 w 2039551"/>
                <a:gd name="connsiteY2" fmla="*/ 451903 h 1613953"/>
                <a:gd name="connsiteX3" fmla="*/ 833051 w 2039551"/>
                <a:gd name="connsiteY3" fmla="*/ 388403 h 1613953"/>
                <a:gd name="connsiteX4" fmla="*/ 1087051 w 2039551"/>
                <a:gd name="connsiteY4" fmla="*/ 407453 h 1613953"/>
                <a:gd name="connsiteX5" fmla="*/ 1328351 w 2039551"/>
                <a:gd name="connsiteY5" fmla="*/ 388403 h 1613953"/>
                <a:gd name="connsiteX6" fmla="*/ 1582351 w 2039551"/>
                <a:gd name="connsiteY6" fmla="*/ 255053 h 1613953"/>
                <a:gd name="connsiteX7" fmla="*/ 1861751 w 2039551"/>
                <a:gd name="connsiteY7" fmla="*/ 343953 h 1613953"/>
                <a:gd name="connsiteX8" fmla="*/ 2039551 w 2039551"/>
                <a:gd name="connsiteY8" fmla="*/ 483653 h 1613953"/>
                <a:gd name="connsiteX9" fmla="*/ 1791901 w 2039551"/>
                <a:gd name="connsiteY9" fmla="*/ 1563153 h 1613953"/>
                <a:gd name="connsiteX10" fmla="*/ 433001 w 2039551"/>
                <a:gd name="connsiteY10" fmla="*/ 1613953 h 1613953"/>
                <a:gd name="connsiteX11" fmla="*/ 32951 w 2039551"/>
                <a:gd name="connsiteY11" fmla="*/ 363003 h 1613953"/>
                <a:gd name="connsiteX0" fmla="*/ 32951 w 2039551"/>
                <a:gd name="connsiteY0" fmla="*/ 363003 h 1613953"/>
                <a:gd name="connsiteX1" fmla="*/ 248851 w 2039551"/>
                <a:gd name="connsiteY1" fmla="*/ 528103 h 1613953"/>
                <a:gd name="connsiteX2" fmla="*/ 528251 w 2039551"/>
                <a:gd name="connsiteY2" fmla="*/ 451903 h 1613953"/>
                <a:gd name="connsiteX3" fmla="*/ 833051 w 2039551"/>
                <a:gd name="connsiteY3" fmla="*/ 388403 h 1613953"/>
                <a:gd name="connsiteX4" fmla="*/ 1087051 w 2039551"/>
                <a:gd name="connsiteY4" fmla="*/ 407453 h 1613953"/>
                <a:gd name="connsiteX5" fmla="*/ 1328351 w 2039551"/>
                <a:gd name="connsiteY5" fmla="*/ 388403 h 1613953"/>
                <a:gd name="connsiteX6" fmla="*/ 1582351 w 2039551"/>
                <a:gd name="connsiteY6" fmla="*/ 255053 h 1613953"/>
                <a:gd name="connsiteX7" fmla="*/ 1861751 w 2039551"/>
                <a:gd name="connsiteY7" fmla="*/ 343953 h 1613953"/>
                <a:gd name="connsiteX8" fmla="*/ 2039551 w 2039551"/>
                <a:gd name="connsiteY8" fmla="*/ 483653 h 1613953"/>
                <a:gd name="connsiteX9" fmla="*/ 1791901 w 2039551"/>
                <a:gd name="connsiteY9" fmla="*/ 1563153 h 1613953"/>
                <a:gd name="connsiteX10" fmla="*/ 433001 w 2039551"/>
                <a:gd name="connsiteY10" fmla="*/ 1613953 h 1613953"/>
                <a:gd name="connsiteX11" fmla="*/ 32951 w 2039551"/>
                <a:gd name="connsiteY11" fmla="*/ 363003 h 1613953"/>
                <a:gd name="connsiteX0" fmla="*/ 32951 w 2039551"/>
                <a:gd name="connsiteY0" fmla="*/ 363003 h 1613953"/>
                <a:gd name="connsiteX1" fmla="*/ 248851 w 2039551"/>
                <a:gd name="connsiteY1" fmla="*/ 528103 h 1613953"/>
                <a:gd name="connsiteX2" fmla="*/ 528251 w 2039551"/>
                <a:gd name="connsiteY2" fmla="*/ 451903 h 1613953"/>
                <a:gd name="connsiteX3" fmla="*/ 833051 w 2039551"/>
                <a:gd name="connsiteY3" fmla="*/ 388403 h 1613953"/>
                <a:gd name="connsiteX4" fmla="*/ 1087051 w 2039551"/>
                <a:gd name="connsiteY4" fmla="*/ 407453 h 1613953"/>
                <a:gd name="connsiteX5" fmla="*/ 1328351 w 2039551"/>
                <a:gd name="connsiteY5" fmla="*/ 388403 h 1613953"/>
                <a:gd name="connsiteX6" fmla="*/ 1582351 w 2039551"/>
                <a:gd name="connsiteY6" fmla="*/ 255053 h 1613953"/>
                <a:gd name="connsiteX7" fmla="*/ 1861751 w 2039551"/>
                <a:gd name="connsiteY7" fmla="*/ 343953 h 1613953"/>
                <a:gd name="connsiteX8" fmla="*/ 2039551 w 2039551"/>
                <a:gd name="connsiteY8" fmla="*/ 483653 h 1613953"/>
                <a:gd name="connsiteX9" fmla="*/ 1791901 w 2039551"/>
                <a:gd name="connsiteY9" fmla="*/ 1563153 h 1613953"/>
                <a:gd name="connsiteX10" fmla="*/ 433001 w 2039551"/>
                <a:gd name="connsiteY10" fmla="*/ 1613953 h 1613953"/>
                <a:gd name="connsiteX11" fmla="*/ 32951 w 2039551"/>
                <a:gd name="connsiteY11" fmla="*/ 363003 h 1613953"/>
                <a:gd name="connsiteX0" fmla="*/ 32951 w 2039551"/>
                <a:gd name="connsiteY0" fmla="*/ 370741 h 1621691"/>
                <a:gd name="connsiteX1" fmla="*/ 248851 w 2039551"/>
                <a:gd name="connsiteY1" fmla="*/ 535841 h 1621691"/>
                <a:gd name="connsiteX2" fmla="*/ 528251 w 2039551"/>
                <a:gd name="connsiteY2" fmla="*/ 459641 h 1621691"/>
                <a:gd name="connsiteX3" fmla="*/ 833051 w 2039551"/>
                <a:gd name="connsiteY3" fmla="*/ 396141 h 1621691"/>
                <a:gd name="connsiteX4" fmla="*/ 1087051 w 2039551"/>
                <a:gd name="connsiteY4" fmla="*/ 415191 h 1621691"/>
                <a:gd name="connsiteX5" fmla="*/ 1328351 w 2039551"/>
                <a:gd name="connsiteY5" fmla="*/ 396141 h 1621691"/>
                <a:gd name="connsiteX6" fmla="*/ 1582351 w 2039551"/>
                <a:gd name="connsiteY6" fmla="*/ 262791 h 1621691"/>
                <a:gd name="connsiteX7" fmla="*/ 1861751 w 2039551"/>
                <a:gd name="connsiteY7" fmla="*/ 351691 h 1621691"/>
                <a:gd name="connsiteX8" fmla="*/ 2039551 w 2039551"/>
                <a:gd name="connsiteY8" fmla="*/ 491391 h 1621691"/>
                <a:gd name="connsiteX9" fmla="*/ 1791901 w 2039551"/>
                <a:gd name="connsiteY9" fmla="*/ 1570891 h 1621691"/>
                <a:gd name="connsiteX10" fmla="*/ 433001 w 2039551"/>
                <a:gd name="connsiteY10" fmla="*/ 1621691 h 1621691"/>
                <a:gd name="connsiteX11" fmla="*/ 32951 w 2039551"/>
                <a:gd name="connsiteY11" fmla="*/ 370741 h 1621691"/>
                <a:gd name="connsiteX0" fmla="*/ 32951 w 2039551"/>
                <a:gd name="connsiteY0" fmla="*/ 370741 h 1621691"/>
                <a:gd name="connsiteX1" fmla="*/ 248851 w 2039551"/>
                <a:gd name="connsiteY1" fmla="*/ 535841 h 1621691"/>
                <a:gd name="connsiteX2" fmla="*/ 528251 w 2039551"/>
                <a:gd name="connsiteY2" fmla="*/ 459641 h 1621691"/>
                <a:gd name="connsiteX3" fmla="*/ 833051 w 2039551"/>
                <a:gd name="connsiteY3" fmla="*/ 396141 h 1621691"/>
                <a:gd name="connsiteX4" fmla="*/ 1087051 w 2039551"/>
                <a:gd name="connsiteY4" fmla="*/ 415191 h 1621691"/>
                <a:gd name="connsiteX5" fmla="*/ 1328351 w 2039551"/>
                <a:gd name="connsiteY5" fmla="*/ 396141 h 1621691"/>
                <a:gd name="connsiteX6" fmla="*/ 1582351 w 2039551"/>
                <a:gd name="connsiteY6" fmla="*/ 262791 h 1621691"/>
                <a:gd name="connsiteX7" fmla="*/ 1861751 w 2039551"/>
                <a:gd name="connsiteY7" fmla="*/ 351691 h 1621691"/>
                <a:gd name="connsiteX8" fmla="*/ 2039551 w 2039551"/>
                <a:gd name="connsiteY8" fmla="*/ 491391 h 1621691"/>
                <a:gd name="connsiteX9" fmla="*/ 1791901 w 2039551"/>
                <a:gd name="connsiteY9" fmla="*/ 1570891 h 1621691"/>
                <a:gd name="connsiteX10" fmla="*/ 433001 w 2039551"/>
                <a:gd name="connsiteY10" fmla="*/ 1621691 h 1621691"/>
                <a:gd name="connsiteX11" fmla="*/ 32951 w 2039551"/>
                <a:gd name="connsiteY11" fmla="*/ 370741 h 1621691"/>
                <a:gd name="connsiteX0" fmla="*/ 32951 w 2039551"/>
                <a:gd name="connsiteY0" fmla="*/ 370741 h 1621691"/>
                <a:gd name="connsiteX1" fmla="*/ 248851 w 2039551"/>
                <a:gd name="connsiteY1" fmla="*/ 535841 h 1621691"/>
                <a:gd name="connsiteX2" fmla="*/ 528251 w 2039551"/>
                <a:gd name="connsiteY2" fmla="*/ 459641 h 1621691"/>
                <a:gd name="connsiteX3" fmla="*/ 833051 w 2039551"/>
                <a:gd name="connsiteY3" fmla="*/ 396141 h 1621691"/>
                <a:gd name="connsiteX4" fmla="*/ 1087051 w 2039551"/>
                <a:gd name="connsiteY4" fmla="*/ 415191 h 1621691"/>
                <a:gd name="connsiteX5" fmla="*/ 1328351 w 2039551"/>
                <a:gd name="connsiteY5" fmla="*/ 396141 h 1621691"/>
                <a:gd name="connsiteX6" fmla="*/ 1582351 w 2039551"/>
                <a:gd name="connsiteY6" fmla="*/ 262791 h 1621691"/>
                <a:gd name="connsiteX7" fmla="*/ 1861751 w 2039551"/>
                <a:gd name="connsiteY7" fmla="*/ 351691 h 1621691"/>
                <a:gd name="connsiteX8" fmla="*/ 2039551 w 2039551"/>
                <a:gd name="connsiteY8" fmla="*/ 491391 h 1621691"/>
                <a:gd name="connsiteX9" fmla="*/ 1791901 w 2039551"/>
                <a:gd name="connsiteY9" fmla="*/ 1570891 h 1621691"/>
                <a:gd name="connsiteX10" fmla="*/ 433001 w 2039551"/>
                <a:gd name="connsiteY10" fmla="*/ 1621691 h 1621691"/>
                <a:gd name="connsiteX11" fmla="*/ 32951 w 2039551"/>
                <a:gd name="connsiteY11" fmla="*/ 370741 h 1621691"/>
                <a:gd name="connsiteX0" fmla="*/ 32951 w 2039551"/>
                <a:gd name="connsiteY0" fmla="*/ 370741 h 1621691"/>
                <a:gd name="connsiteX1" fmla="*/ 248851 w 2039551"/>
                <a:gd name="connsiteY1" fmla="*/ 535841 h 1621691"/>
                <a:gd name="connsiteX2" fmla="*/ 528251 w 2039551"/>
                <a:gd name="connsiteY2" fmla="*/ 459641 h 1621691"/>
                <a:gd name="connsiteX3" fmla="*/ 833051 w 2039551"/>
                <a:gd name="connsiteY3" fmla="*/ 396141 h 1621691"/>
                <a:gd name="connsiteX4" fmla="*/ 1087051 w 2039551"/>
                <a:gd name="connsiteY4" fmla="*/ 415191 h 1621691"/>
                <a:gd name="connsiteX5" fmla="*/ 1328351 w 2039551"/>
                <a:gd name="connsiteY5" fmla="*/ 396141 h 1621691"/>
                <a:gd name="connsiteX6" fmla="*/ 1582351 w 2039551"/>
                <a:gd name="connsiteY6" fmla="*/ 262791 h 1621691"/>
                <a:gd name="connsiteX7" fmla="*/ 1861751 w 2039551"/>
                <a:gd name="connsiteY7" fmla="*/ 332641 h 1621691"/>
                <a:gd name="connsiteX8" fmla="*/ 2039551 w 2039551"/>
                <a:gd name="connsiteY8" fmla="*/ 491391 h 1621691"/>
                <a:gd name="connsiteX9" fmla="*/ 1791901 w 2039551"/>
                <a:gd name="connsiteY9" fmla="*/ 1570891 h 1621691"/>
                <a:gd name="connsiteX10" fmla="*/ 433001 w 2039551"/>
                <a:gd name="connsiteY10" fmla="*/ 1621691 h 1621691"/>
                <a:gd name="connsiteX11" fmla="*/ 32951 w 2039551"/>
                <a:gd name="connsiteY11" fmla="*/ 370741 h 1621691"/>
                <a:gd name="connsiteX0" fmla="*/ 32951 w 2039551"/>
                <a:gd name="connsiteY0" fmla="*/ 370741 h 1621691"/>
                <a:gd name="connsiteX1" fmla="*/ 248851 w 2039551"/>
                <a:gd name="connsiteY1" fmla="*/ 535841 h 1621691"/>
                <a:gd name="connsiteX2" fmla="*/ 528251 w 2039551"/>
                <a:gd name="connsiteY2" fmla="*/ 459641 h 1621691"/>
                <a:gd name="connsiteX3" fmla="*/ 833051 w 2039551"/>
                <a:gd name="connsiteY3" fmla="*/ 396141 h 1621691"/>
                <a:gd name="connsiteX4" fmla="*/ 1087051 w 2039551"/>
                <a:gd name="connsiteY4" fmla="*/ 415191 h 1621691"/>
                <a:gd name="connsiteX5" fmla="*/ 1328351 w 2039551"/>
                <a:gd name="connsiteY5" fmla="*/ 396141 h 1621691"/>
                <a:gd name="connsiteX6" fmla="*/ 1582351 w 2039551"/>
                <a:gd name="connsiteY6" fmla="*/ 262791 h 1621691"/>
                <a:gd name="connsiteX7" fmla="*/ 1861751 w 2039551"/>
                <a:gd name="connsiteY7" fmla="*/ 332641 h 1621691"/>
                <a:gd name="connsiteX8" fmla="*/ 2039551 w 2039551"/>
                <a:gd name="connsiteY8" fmla="*/ 491391 h 1621691"/>
                <a:gd name="connsiteX9" fmla="*/ 1791901 w 2039551"/>
                <a:gd name="connsiteY9" fmla="*/ 1570891 h 1621691"/>
                <a:gd name="connsiteX10" fmla="*/ 433001 w 2039551"/>
                <a:gd name="connsiteY10" fmla="*/ 1621691 h 1621691"/>
                <a:gd name="connsiteX11" fmla="*/ 32951 w 2039551"/>
                <a:gd name="connsiteY11" fmla="*/ 370741 h 1621691"/>
                <a:gd name="connsiteX0" fmla="*/ 32951 w 2088229"/>
                <a:gd name="connsiteY0" fmla="*/ 370741 h 1621691"/>
                <a:gd name="connsiteX1" fmla="*/ 248851 w 2088229"/>
                <a:gd name="connsiteY1" fmla="*/ 535841 h 1621691"/>
                <a:gd name="connsiteX2" fmla="*/ 528251 w 2088229"/>
                <a:gd name="connsiteY2" fmla="*/ 459641 h 1621691"/>
                <a:gd name="connsiteX3" fmla="*/ 833051 w 2088229"/>
                <a:gd name="connsiteY3" fmla="*/ 396141 h 1621691"/>
                <a:gd name="connsiteX4" fmla="*/ 1087051 w 2088229"/>
                <a:gd name="connsiteY4" fmla="*/ 415191 h 1621691"/>
                <a:gd name="connsiteX5" fmla="*/ 1328351 w 2088229"/>
                <a:gd name="connsiteY5" fmla="*/ 396141 h 1621691"/>
                <a:gd name="connsiteX6" fmla="*/ 1582351 w 2088229"/>
                <a:gd name="connsiteY6" fmla="*/ 262791 h 1621691"/>
                <a:gd name="connsiteX7" fmla="*/ 1861751 w 2088229"/>
                <a:gd name="connsiteY7" fmla="*/ 332641 h 1621691"/>
                <a:gd name="connsiteX8" fmla="*/ 2039551 w 2088229"/>
                <a:gd name="connsiteY8" fmla="*/ 491391 h 1621691"/>
                <a:gd name="connsiteX9" fmla="*/ 1791901 w 2088229"/>
                <a:gd name="connsiteY9" fmla="*/ 1570891 h 1621691"/>
                <a:gd name="connsiteX10" fmla="*/ 433001 w 2088229"/>
                <a:gd name="connsiteY10" fmla="*/ 1621691 h 1621691"/>
                <a:gd name="connsiteX11" fmla="*/ 32951 w 2088229"/>
                <a:gd name="connsiteY11" fmla="*/ 370741 h 162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8229" h="1621691">
                  <a:moveTo>
                    <a:pt x="32951" y="370741"/>
                  </a:moveTo>
                  <a:cubicBezTo>
                    <a:pt x="143018" y="307241"/>
                    <a:pt x="176884" y="224691"/>
                    <a:pt x="248851" y="535841"/>
                  </a:cubicBezTo>
                  <a:cubicBezTo>
                    <a:pt x="221334" y="-42009"/>
                    <a:pt x="543068" y="180241"/>
                    <a:pt x="528251" y="459641"/>
                  </a:cubicBezTo>
                  <a:cubicBezTo>
                    <a:pt x="589634" y="-401842"/>
                    <a:pt x="879618" y="197174"/>
                    <a:pt x="833051" y="396141"/>
                  </a:cubicBezTo>
                  <a:cubicBezTo>
                    <a:pt x="924068" y="-143609"/>
                    <a:pt x="1103984" y="338991"/>
                    <a:pt x="1087051" y="415191"/>
                  </a:cubicBezTo>
                  <a:cubicBezTo>
                    <a:pt x="1175951" y="40541"/>
                    <a:pt x="1341051" y="300891"/>
                    <a:pt x="1328351" y="396141"/>
                  </a:cubicBezTo>
                  <a:cubicBezTo>
                    <a:pt x="1326234" y="-323526"/>
                    <a:pt x="1641618" y="131558"/>
                    <a:pt x="1582351" y="262791"/>
                  </a:cubicBezTo>
                  <a:cubicBezTo>
                    <a:pt x="1855401" y="-80109"/>
                    <a:pt x="1861751" y="250091"/>
                    <a:pt x="1861751" y="332641"/>
                  </a:cubicBezTo>
                  <a:cubicBezTo>
                    <a:pt x="2060718" y="131558"/>
                    <a:pt x="2151734" y="463874"/>
                    <a:pt x="2039551" y="491391"/>
                  </a:cubicBezTo>
                  <a:lnTo>
                    <a:pt x="1791901" y="1570891"/>
                  </a:lnTo>
                  <a:lnTo>
                    <a:pt x="433001" y="1621691"/>
                  </a:lnTo>
                  <a:cubicBezTo>
                    <a:pt x="64701" y="1401558"/>
                    <a:pt x="-68649" y="762324"/>
                    <a:pt x="32951" y="370741"/>
                  </a:cubicBezTo>
                  <a:close/>
                </a:path>
              </a:pathLst>
            </a:custGeom>
            <a:solidFill>
              <a:srgbClr val="7AB43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F5BF2EB-23EF-43BF-8BB2-43516B0A4AF2}"/>
                </a:ext>
              </a:extLst>
            </p:cNvPr>
            <p:cNvGrpSpPr/>
            <p:nvPr/>
          </p:nvGrpSpPr>
          <p:grpSpPr>
            <a:xfrm>
              <a:off x="2093942" y="3688367"/>
              <a:ext cx="1808370" cy="1430167"/>
              <a:chOff x="2093942" y="3688367"/>
              <a:chExt cx="1808370" cy="1430167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633A00A8-E281-4D6D-99B2-8C7A00C63ACE}"/>
                  </a:ext>
                </a:extLst>
              </p:cNvPr>
              <p:cNvSpPr/>
              <p:nvPr/>
            </p:nvSpPr>
            <p:spPr>
              <a:xfrm>
                <a:off x="2093942" y="3688367"/>
                <a:ext cx="1808370" cy="1430167"/>
              </a:xfrm>
              <a:custGeom>
                <a:avLst/>
                <a:gdLst>
                  <a:gd name="connsiteX0" fmla="*/ 0 w 901700"/>
                  <a:gd name="connsiteY0" fmla="*/ 0 h 1035050"/>
                  <a:gd name="connsiteX1" fmla="*/ 901700 w 901700"/>
                  <a:gd name="connsiteY1" fmla="*/ 0 h 1035050"/>
                  <a:gd name="connsiteX2" fmla="*/ 901700 w 901700"/>
                  <a:gd name="connsiteY2" fmla="*/ 1035050 h 1035050"/>
                  <a:gd name="connsiteX3" fmla="*/ 0 w 901700"/>
                  <a:gd name="connsiteY3" fmla="*/ 1035050 h 1035050"/>
                  <a:gd name="connsiteX4" fmla="*/ 0 w 901700"/>
                  <a:gd name="connsiteY4" fmla="*/ 0 h 1035050"/>
                  <a:gd name="connsiteX0" fmla="*/ 0 w 1244600"/>
                  <a:gd name="connsiteY0" fmla="*/ 196850 h 1035050"/>
                  <a:gd name="connsiteX1" fmla="*/ 1244600 w 1244600"/>
                  <a:gd name="connsiteY1" fmla="*/ 0 h 1035050"/>
                  <a:gd name="connsiteX2" fmla="*/ 1244600 w 1244600"/>
                  <a:gd name="connsiteY2" fmla="*/ 1035050 h 1035050"/>
                  <a:gd name="connsiteX3" fmla="*/ 342900 w 1244600"/>
                  <a:gd name="connsiteY3" fmla="*/ 1035050 h 1035050"/>
                  <a:gd name="connsiteX4" fmla="*/ 0 w 1244600"/>
                  <a:gd name="connsiteY4" fmla="*/ 196850 h 1035050"/>
                  <a:gd name="connsiteX0" fmla="*/ 0 w 1244600"/>
                  <a:gd name="connsiteY0" fmla="*/ 356036 h 1194236"/>
                  <a:gd name="connsiteX1" fmla="*/ 269523 w 1244600"/>
                  <a:gd name="connsiteY1" fmla="*/ 0 h 1194236"/>
                  <a:gd name="connsiteX2" fmla="*/ 1244600 w 1244600"/>
                  <a:gd name="connsiteY2" fmla="*/ 159186 h 1194236"/>
                  <a:gd name="connsiteX3" fmla="*/ 1244600 w 1244600"/>
                  <a:gd name="connsiteY3" fmla="*/ 1194236 h 1194236"/>
                  <a:gd name="connsiteX4" fmla="*/ 342900 w 1244600"/>
                  <a:gd name="connsiteY4" fmla="*/ 1194236 h 1194236"/>
                  <a:gd name="connsiteX5" fmla="*/ 0 w 1244600"/>
                  <a:gd name="connsiteY5" fmla="*/ 356036 h 1194236"/>
                  <a:gd name="connsiteX0" fmla="*/ 0 w 1244600"/>
                  <a:gd name="connsiteY0" fmla="*/ 380167 h 1218367"/>
                  <a:gd name="connsiteX1" fmla="*/ 269523 w 1244600"/>
                  <a:gd name="connsiteY1" fmla="*/ 24131 h 1218367"/>
                  <a:gd name="connsiteX2" fmla="*/ 707673 w 1244600"/>
                  <a:gd name="connsiteY2" fmla="*/ 5081 h 1218367"/>
                  <a:gd name="connsiteX3" fmla="*/ 1244600 w 1244600"/>
                  <a:gd name="connsiteY3" fmla="*/ 183317 h 1218367"/>
                  <a:gd name="connsiteX4" fmla="*/ 1244600 w 1244600"/>
                  <a:gd name="connsiteY4" fmla="*/ 1218367 h 1218367"/>
                  <a:gd name="connsiteX5" fmla="*/ 342900 w 1244600"/>
                  <a:gd name="connsiteY5" fmla="*/ 1218367 h 1218367"/>
                  <a:gd name="connsiteX6" fmla="*/ 0 w 1244600"/>
                  <a:gd name="connsiteY6" fmla="*/ 380167 h 1218367"/>
                  <a:gd name="connsiteX0" fmla="*/ 0 w 1244600"/>
                  <a:gd name="connsiteY0" fmla="*/ 380167 h 1218367"/>
                  <a:gd name="connsiteX1" fmla="*/ 269523 w 1244600"/>
                  <a:gd name="connsiteY1" fmla="*/ 24131 h 1218367"/>
                  <a:gd name="connsiteX2" fmla="*/ 707673 w 1244600"/>
                  <a:gd name="connsiteY2" fmla="*/ 5081 h 1218367"/>
                  <a:gd name="connsiteX3" fmla="*/ 1056923 w 1244600"/>
                  <a:gd name="connsiteY3" fmla="*/ 62232 h 1218367"/>
                  <a:gd name="connsiteX4" fmla="*/ 1244600 w 1244600"/>
                  <a:gd name="connsiteY4" fmla="*/ 183317 h 1218367"/>
                  <a:gd name="connsiteX5" fmla="*/ 1244600 w 1244600"/>
                  <a:gd name="connsiteY5" fmla="*/ 1218367 h 1218367"/>
                  <a:gd name="connsiteX6" fmla="*/ 342900 w 1244600"/>
                  <a:gd name="connsiteY6" fmla="*/ 1218367 h 1218367"/>
                  <a:gd name="connsiteX7" fmla="*/ 0 w 1244600"/>
                  <a:gd name="connsiteY7" fmla="*/ 380167 h 1218367"/>
                  <a:gd name="connsiteX0" fmla="*/ 0 w 1352550"/>
                  <a:gd name="connsiteY0" fmla="*/ 380167 h 1218367"/>
                  <a:gd name="connsiteX1" fmla="*/ 269523 w 1352550"/>
                  <a:gd name="connsiteY1" fmla="*/ 24131 h 1218367"/>
                  <a:gd name="connsiteX2" fmla="*/ 707673 w 1352550"/>
                  <a:gd name="connsiteY2" fmla="*/ 5081 h 1218367"/>
                  <a:gd name="connsiteX3" fmla="*/ 1056923 w 1352550"/>
                  <a:gd name="connsiteY3" fmla="*/ 62232 h 1218367"/>
                  <a:gd name="connsiteX4" fmla="*/ 1352550 w 1352550"/>
                  <a:gd name="connsiteY4" fmla="*/ 215067 h 1218367"/>
                  <a:gd name="connsiteX5" fmla="*/ 1244600 w 1352550"/>
                  <a:gd name="connsiteY5" fmla="*/ 1218367 h 1218367"/>
                  <a:gd name="connsiteX6" fmla="*/ 342900 w 1352550"/>
                  <a:gd name="connsiteY6" fmla="*/ 1218367 h 1218367"/>
                  <a:gd name="connsiteX7" fmla="*/ 0 w 1352550"/>
                  <a:gd name="connsiteY7" fmla="*/ 380167 h 1218367"/>
                  <a:gd name="connsiteX0" fmla="*/ 0 w 1539631"/>
                  <a:gd name="connsiteY0" fmla="*/ 380167 h 1218367"/>
                  <a:gd name="connsiteX1" fmla="*/ 269523 w 1539631"/>
                  <a:gd name="connsiteY1" fmla="*/ 24131 h 1218367"/>
                  <a:gd name="connsiteX2" fmla="*/ 707673 w 1539631"/>
                  <a:gd name="connsiteY2" fmla="*/ 5081 h 1218367"/>
                  <a:gd name="connsiteX3" fmla="*/ 1056923 w 1539631"/>
                  <a:gd name="connsiteY3" fmla="*/ 62232 h 1218367"/>
                  <a:gd name="connsiteX4" fmla="*/ 1352550 w 1539631"/>
                  <a:gd name="connsiteY4" fmla="*/ 215067 h 1218367"/>
                  <a:gd name="connsiteX5" fmla="*/ 1539523 w 1539631"/>
                  <a:gd name="connsiteY5" fmla="*/ 487682 h 1218367"/>
                  <a:gd name="connsiteX6" fmla="*/ 1244600 w 1539631"/>
                  <a:gd name="connsiteY6" fmla="*/ 1218367 h 1218367"/>
                  <a:gd name="connsiteX7" fmla="*/ 342900 w 1539631"/>
                  <a:gd name="connsiteY7" fmla="*/ 1218367 h 1218367"/>
                  <a:gd name="connsiteX8" fmla="*/ 0 w 1539631"/>
                  <a:gd name="connsiteY8" fmla="*/ 380167 h 1218367"/>
                  <a:gd name="connsiteX0" fmla="*/ 0 w 1562100"/>
                  <a:gd name="connsiteY0" fmla="*/ 380167 h 1218367"/>
                  <a:gd name="connsiteX1" fmla="*/ 269523 w 1562100"/>
                  <a:gd name="connsiteY1" fmla="*/ 24131 h 1218367"/>
                  <a:gd name="connsiteX2" fmla="*/ 707673 w 1562100"/>
                  <a:gd name="connsiteY2" fmla="*/ 5081 h 1218367"/>
                  <a:gd name="connsiteX3" fmla="*/ 1056923 w 1562100"/>
                  <a:gd name="connsiteY3" fmla="*/ 62232 h 1218367"/>
                  <a:gd name="connsiteX4" fmla="*/ 1352550 w 1562100"/>
                  <a:gd name="connsiteY4" fmla="*/ 215067 h 1218367"/>
                  <a:gd name="connsiteX5" fmla="*/ 1539523 w 1562100"/>
                  <a:gd name="connsiteY5" fmla="*/ 487682 h 1218367"/>
                  <a:gd name="connsiteX6" fmla="*/ 1562100 w 1562100"/>
                  <a:gd name="connsiteY6" fmla="*/ 1192967 h 1218367"/>
                  <a:gd name="connsiteX7" fmla="*/ 342900 w 1562100"/>
                  <a:gd name="connsiteY7" fmla="*/ 1218367 h 1218367"/>
                  <a:gd name="connsiteX8" fmla="*/ 0 w 1562100"/>
                  <a:gd name="connsiteY8" fmla="*/ 380167 h 1218367"/>
                  <a:gd name="connsiteX0" fmla="*/ 0 w 1708034"/>
                  <a:gd name="connsiteY0" fmla="*/ 380167 h 1218367"/>
                  <a:gd name="connsiteX1" fmla="*/ 269523 w 1708034"/>
                  <a:gd name="connsiteY1" fmla="*/ 24131 h 1218367"/>
                  <a:gd name="connsiteX2" fmla="*/ 707673 w 1708034"/>
                  <a:gd name="connsiteY2" fmla="*/ 5081 h 1218367"/>
                  <a:gd name="connsiteX3" fmla="*/ 1056923 w 1708034"/>
                  <a:gd name="connsiteY3" fmla="*/ 62232 h 1218367"/>
                  <a:gd name="connsiteX4" fmla="*/ 1352550 w 1708034"/>
                  <a:gd name="connsiteY4" fmla="*/ 215067 h 1218367"/>
                  <a:gd name="connsiteX5" fmla="*/ 1539523 w 1708034"/>
                  <a:gd name="connsiteY5" fmla="*/ 487682 h 1218367"/>
                  <a:gd name="connsiteX6" fmla="*/ 1562100 w 1708034"/>
                  <a:gd name="connsiteY6" fmla="*/ 1192967 h 1218367"/>
                  <a:gd name="connsiteX7" fmla="*/ 342900 w 1708034"/>
                  <a:gd name="connsiteY7" fmla="*/ 1218367 h 1218367"/>
                  <a:gd name="connsiteX8" fmla="*/ 0 w 1708034"/>
                  <a:gd name="connsiteY8" fmla="*/ 380167 h 1218367"/>
                  <a:gd name="connsiteX0" fmla="*/ 0 w 1708034"/>
                  <a:gd name="connsiteY0" fmla="*/ 380167 h 1218367"/>
                  <a:gd name="connsiteX1" fmla="*/ 269523 w 1708034"/>
                  <a:gd name="connsiteY1" fmla="*/ 24131 h 1218367"/>
                  <a:gd name="connsiteX2" fmla="*/ 707673 w 1708034"/>
                  <a:gd name="connsiteY2" fmla="*/ 5081 h 1218367"/>
                  <a:gd name="connsiteX3" fmla="*/ 1056923 w 1708034"/>
                  <a:gd name="connsiteY3" fmla="*/ 62232 h 1218367"/>
                  <a:gd name="connsiteX4" fmla="*/ 1352550 w 1708034"/>
                  <a:gd name="connsiteY4" fmla="*/ 215067 h 1218367"/>
                  <a:gd name="connsiteX5" fmla="*/ 1539523 w 1708034"/>
                  <a:gd name="connsiteY5" fmla="*/ 487682 h 1218367"/>
                  <a:gd name="connsiteX6" fmla="*/ 1562100 w 1708034"/>
                  <a:gd name="connsiteY6" fmla="*/ 1192967 h 1218367"/>
                  <a:gd name="connsiteX7" fmla="*/ 342900 w 1708034"/>
                  <a:gd name="connsiteY7" fmla="*/ 1218367 h 1218367"/>
                  <a:gd name="connsiteX8" fmla="*/ 0 w 1708034"/>
                  <a:gd name="connsiteY8" fmla="*/ 380167 h 1218367"/>
                  <a:gd name="connsiteX0" fmla="*/ 0 w 1708034"/>
                  <a:gd name="connsiteY0" fmla="*/ 380167 h 1218367"/>
                  <a:gd name="connsiteX1" fmla="*/ 269523 w 1708034"/>
                  <a:gd name="connsiteY1" fmla="*/ 24131 h 1218367"/>
                  <a:gd name="connsiteX2" fmla="*/ 707673 w 1708034"/>
                  <a:gd name="connsiteY2" fmla="*/ 5081 h 1218367"/>
                  <a:gd name="connsiteX3" fmla="*/ 1056923 w 1708034"/>
                  <a:gd name="connsiteY3" fmla="*/ 62232 h 1218367"/>
                  <a:gd name="connsiteX4" fmla="*/ 1352550 w 1708034"/>
                  <a:gd name="connsiteY4" fmla="*/ 215067 h 1218367"/>
                  <a:gd name="connsiteX5" fmla="*/ 1539523 w 1708034"/>
                  <a:gd name="connsiteY5" fmla="*/ 487682 h 1218367"/>
                  <a:gd name="connsiteX6" fmla="*/ 1562100 w 1708034"/>
                  <a:gd name="connsiteY6" fmla="*/ 1192967 h 1218367"/>
                  <a:gd name="connsiteX7" fmla="*/ 342900 w 1708034"/>
                  <a:gd name="connsiteY7" fmla="*/ 1218367 h 1218367"/>
                  <a:gd name="connsiteX8" fmla="*/ 0 w 1708034"/>
                  <a:gd name="connsiteY8" fmla="*/ 380167 h 1218367"/>
                  <a:gd name="connsiteX0" fmla="*/ 0 w 1708034"/>
                  <a:gd name="connsiteY0" fmla="*/ 416529 h 1254729"/>
                  <a:gd name="connsiteX1" fmla="*/ 269523 w 1708034"/>
                  <a:gd name="connsiteY1" fmla="*/ 60493 h 1254729"/>
                  <a:gd name="connsiteX2" fmla="*/ 707673 w 1708034"/>
                  <a:gd name="connsiteY2" fmla="*/ 41443 h 1254729"/>
                  <a:gd name="connsiteX3" fmla="*/ 1056923 w 1708034"/>
                  <a:gd name="connsiteY3" fmla="*/ 98594 h 1254729"/>
                  <a:gd name="connsiteX4" fmla="*/ 1352550 w 1708034"/>
                  <a:gd name="connsiteY4" fmla="*/ 251429 h 1254729"/>
                  <a:gd name="connsiteX5" fmla="*/ 1539523 w 1708034"/>
                  <a:gd name="connsiteY5" fmla="*/ 524044 h 1254729"/>
                  <a:gd name="connsiteX6" fmla="*/ 1562100 w 1708034"/>
                  <a:gd name="connsiteY6" fmla="*/ 1229329 h 1254729"/>
                  <a:gd name="connsiteX7" fmla="*/ 342900 w 1708034"/>
                  <a:gd name="connsiteY7" fmla="*/ 1254729 h 1254729"/>
                  <a:gd name="connsiteX8" fmla="*/ 0 w 1708034"/>
                  <a:gd name="connsiteY8" fmla="*/ 416529 h 1254729"/>
                  <a:gd name="connsiteX0" fmla="*/ 0 w 1708034"/>
                  <a:gd name="connsiteY0" fmla="*/ 425891 h 1264091"/>
                  <a:gd name="connsiteX1" fmla="*/ 269523 w 1708034"/>
                  <a:gd name="connsiteY1" fmla="*/ 69855 h 1264091"/>
                  <a:gd name="connsiteX2" fmla="*/ 707673 w 1708034"/>
                  <a:gd name="connsiteY2" fmla="*/ 50805 h 1264091"/>
                  <a:gd name="connsiteX3" fmla="*/ 1056923 w 1708034"/>
                  <a:gd name="connsiteY3" fmla="*/ 107956 h 1264091"/>
                  <a:gd name="connsiteX4" fmla="*/ 1352550 w 1708034"/>
                  <a:gd name="connsiteY4" fmla="*/ 260791 h 1264091"/>
                  <a:gd name="connsiteX5" fmla="*/ 1539523 w 1708034"/>
                  <a:gd name="connsiteY5" fmla="*/ 533406 h 1264091"/>
                  <a:gd name="connsiteX6" fmla="*/ 1562100 w 1708034"/>
                  <a:gd name="connsiteY6" fmla="*/ 1238691 h 1264091"/>
                  <a:gd name="connsiteX7" fmla="*/ 342900 w 1708034"/>
                  <a:gd name="connsiteY7" fmla="*/ 1264091 h 1264091"/>
                  <a:gd name="connsiteX8" fmla="*/ 0 w 1708034"/>
                  <a:gd name="connsiteY8" fmla="*/ 425891 h 1264091"/>
                  <a:gd name="connsiteX0" fmla="*/ 0 w 1708034"/>
                  <a:gd name="connsiteY0" fmla="*/ 454562 h 1292762"/>
                  <a:gd name="connsiteX1" fmla="*/ 269523 w 1708034"/>
                  <a:gd name="connsiteY1" fmla="*/ 98526 h 1292762"/>
                  <a:gd name="connsiteX2" fmla="*/ 707673 w 1708034"/>
                  <a:gd name="connsiteY2" fmla="*/ 79476 h 1292762"/>
                  <a:gd name="connsiteX3" fmla="*/ 1056923 w 1708034"/>
                  <a:gd name="connsiteY3" fmla="*/ 136627 h 1292762"/>
                  <a:gd name="connsiteX4" fmla="*/ 1352550 w 1708034"/>
                  <a:gd name="connsiteY4" fmla="*/ 289462 h 1292762"/>
                  <a:gd name="connsiteX5" fmla="*/ 1539523 w 1708034"/>
                  <a:gd name="connsiteY5" fmla="*/ 562077 h 1292762"/>
                  <a:gd name="connsiteX6" fmla="*/ 1562100 w 1708034"/>
                  <a:gd name="connsiteY6" fmla="*/ 1267362 h 1292762"/>
                  <a:gd name="connsiteX7" fmla="*/ 342900 w 1708034"/>
                  <a:gd name="connsiteY7" fmla="*/ 1292762 h 1292762"/>
                  <a:gd name="connsiteX8" fmla="*/ 0 w 1708034"/>
                  <a:gd name="connsiteY8" fmla="*/ 454562 h 1292762"/>
                  <a:gd name="connsiteX0" fmla="*/ 0 w 1708034"/>
                  <a:gd name="connsiteY0" fmla="*/ 504240 h 1342440"/>
                  <a:gd name="connsiteX1" fmla="*/ 269523 w 1708034"/>
                  <a:gd name="connsiteY1" fmla="*/ 148204 h 1342440"/>
                  <a:gd name="connsiteX2" fmla="*/ 707673 w 1708034"/>
                  <a:gd name="connsiteY2" fmla="*/ 129154 h 1342440"/>
                  <a:gd name="connsiteX3" fmla="*/ 1056923 w 1708034"/>
                  <a:gd name="connsiteY3" fmla="*/ 186305 h 1342440"/>
                  <a:gd name="connsiteX4" fmla="*/ 1352550 w 1708034"/>
                  <a:gd name="connsiteY4" fmla="*/ 339140 h 1342440"/>
                  <a:gd name="connsiteX5" fmla="*/ 1539523 w 1708034"/>
                  <a:gd name="connsiteY5" fmla="*/ 611755 h 1342440"/>
                  <a:gd name="connsiteX6" fmla="*/ 1562100 w 1708034"/>
                  <a:gd name="connsiteY6" fmla="*/ 1317040 h 1342440"/>
                  <a:gd name="connsiteX7" fmla="*/ 342900 w 1708034"/>
                  <a:gd name="connsiteY7" fmla="*/ 1342440 h 1342440"/>
                  <a:gd name="connsiteX8" fmla="*/ 0 w 1708034"/>
                  <a:gd name="connsiteY8" fmla="*/ 504240 h 1342440"/>
                  <a:gd name="connsiteX0" fmla="*/ 0 w 1708034"/>
                  <a:gd name="connsiteY0" fmla="*/ 528239 h 1366439"/>
                  <a:gd name="connsiteX1" fmla="*/ 269523 w 1708034"/>
                  <a:gd name="connsiteY1" fmla="*/ 172203 h 1366439"/>
                  <a:gd name="connsiteX2" fmla="*/ 707673 w 1708034"/>
                  <a:gd name="connsiteY2" fmla="*/ 153153 h 1366439"/>
                  <a:gd name="connsiteX3" fmla="*/ 1056923 w 1708034"/>
                  <a:gd name="connsiteY3" fmla="*/ 210304 h 1366439"/>
                  <a:gd name="connsiteX4" fmla="*/ 1352550 w 1708034"/>
                  <a:gd name="connsiteY4" fmla="*/ 363139 h 1366439"/>
                  <a:gd name="connsiteX5" fmla="*/ 1539523 w 1708034"/>
                  <a:gd name="connsiteY5" fmla="*/ 635754 h 1366439"/>
                  <a:gd name="connsiteX6" fmla="*/ 1562100 w 1708034"/>
                  <a:gd name="connsiteY6" fmla="*/ 1341039 h 1366439"/>
                  <a:gd name="connsiteX7" fmla="*/ 342900 w 1708034"/>
                  <a:gd name="connsiteY7" fmla="*/ 1366439 h 1366439"/>
                  <a:gd name="connsiteX8" fmla="*/ 0 w 1708034"/>
                  <a:gd name="connsiteY8" fmla="*/ 528239 h 1366439"/>
                  <a:gd name="connsiteX0" fmla="*/ 0 w 1708034"/>
                  <a:gd name="connsiteY0" fmla="*/ 591967 h 1430167"/>
                  <a:gd name="connsiteX1" fmla="*/ 269523 w 1708034"/>
                  <a:gd name="connsiteY1" fmla="*/ 235931 h 1430167"/>
                  <a:gd name="connsiteX2" fmla="*/ 707673 w 1708034"/>
                  <a:gd name="connsiteY2" fmla="*/ 216881 h 1430167"/>
                  <a:gd name="connsiteX3" fmla="*/ 1056923 w 1708034"/>
                  <a:gd name="connsiteY3" fmla="*/ 274032 h 1430167"/>
                  <a:gd name="connsiteX4" fmla="*/ 1352550 w 1708034"/>
                  <a:gd name="connsiteY4" fmla="*/ 426867 h 1430167"/>
                  <a:gd name="connsiteX5" fmla="*/ 1539523 w 1708034"/>
                  <a:gd name="connsiteY5" fmla="*/ 699482 h 1430167"/>
                  <a:gd name="connsiteX6" fmla="*/ 1562100 w 1708034"/>
                  <a:gd name="connsiteY6" fmla="*/ 1404767 h 1430167"/>
                  <a:gd name="connsiteX7" fmla="*/ 342900 w 1708034"/>
                  <a:gd name="connsiteY7" fmla="*/ 1430167 h 1430167"/>
                  <a:gd name="connsiteX8" fmla="*/ 0 w 1708034"/>
                  <a:gd name="connsiteY8" fmla="*/ 591967 h 1430167"/>
                  <a:gd name="connsiteX0" fmla="*/ 24326 w 1732360"/>
                  <a:gd name="connsiteY0" fmla="*/ 591967 h 1430167"/>
                  <a:gd name="connsiteX1" fmla="*/ 293849 w 1732360"/>
                  <a:gd name="connsiteY1" fmla="*/ 235931 h 1430167"/>
                  <a:gd name="connsiteX2" fmla="*/ 731999 w 1732360"/>
                  <a:gd name="connsiteY2" fmla="*/ 216881 h 1430167"/>
                  <a:gd name="connsiteX3" fmla="*/ 1081249 w 1732360"/>
                  <a:gd name="connsiteY3" fmla="*/ 274032 h 1430167"/>
                  <a:gd name="connsiteX4" fmla="*/ 1376876 w 1732360"/>
                  <a:gd name="connsiteY4" fmla="*/ 426867 h 1430167"/>
                  <a:gd name="connsiteX5" fmla="*/ 1563849 w 1732360"/>
                  <a:gd name="connsiteY5" fmla="*/ 699482 h 1430167"/>
                  <a:gd name="connsiteX6" fmla="*/ 1586426 w 1732360"/>
                  <a:gd name="connsiteY6" fmla="*/ 1404767 h 1430167"/>
                  <a:gd name="connsiteX7" fmla="*/ 367226 w 1732360"/>
                  <a:gd name="connsiteY7" fmla="*/ 1430167 h 1430167"/>
                  <a:gd name="connsiteX8" fmla="*/ 24326 w 1732360"/>
                  <a:gd name="connsiteY8" fmla="*/ 591967 h 1430167"/>
                  <a:gd name="connsiteX0" fmla="*/ 100336 w 1808370"/>
                  <a:gd name="connsiteY0" fmla="*/ 591967 h 1430167"/>
                  <a:gd name="connsiteX1" fmla="*/ 369859 w 1808370"/>
                  <a:gd name="connsiteY1" fmla="*/ 235931 h 1430167"/>
                  <a:gd name="connsiteX2" fmla="*/ 808009 w 1808370"/>
                  <a:gd name="connsiteY2" fmla="*/ 216881 h 1430167"/>
                  <a:gd name="connsiteX3" fmla="*/ 1157259 w 1808370"/>
                  <a:gd name="connsiteY3" fmla="*/ 274032 h 1430167"/>
                  <a:gd name="connsiteX4" fmla="*/ 1452886 w 1808370"/>
                  <a:gd name="connsiteY4" fmla="*/ 426867 h 1430167"/>
                  <a:gd name="connsiteX5" fmla="*/ 1639859 w 1808370"/>
                  <a:gd name="connsiteY5" fmla="*/ 699482 h 1430167"/>
                  <a:gd name="connsiteX6" fmla="*/ 1662436 w 1808370"/>
                  <a:gd name="connsiteY6" fmla="*/ 1404767 h 1430167"/>
                  <a:gd name="connsiteX7" fmla="*/ 443236 w 1808370"/>
                  <a:gd name="connsiteY7" fmla="*/ 1430167 h 1430167"/>
                  <a:gd name="connsiteX8" fmla="*/ 100336 w 1808370"/>
                  <a:gd name="connsiteY8" fmla="*/ 591967 h 143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8370" h="1430167">
                    <a:moveTo>
                      <a:pt x="100336" y="591967"/>
                    </a:moveTo>
                    <a:cubicBezTo>
                      <a:pt x="6027" y="644738"/>
                      <a:pt x="-158132" y="113310"/>
                      <a:pt x="369859" y="235931"/>
                    </a:cubicBezTo>
                    <a:cubicBezTo>
                      <a:pt x="414309" y="11564"/>
                      <a:pt x="674659" y="-149302"/>
                      <a:pt x="808009" y="216881"/>
                    </a:cubicBezTo>
                    <a:cubicBezTo>
                      <a:pt x="896909" y="89881"/>
                      <a:pt x="1074709" y="-18068"/>
                      <a:pt x="1157259" y="274032"/>
                    </a:cubicBezTo>
                    <a:cubicBezTo>
                      <a:pt x="1357401" y="1127"/>
                      <a:pt x="1481344" y="318772"/>
                      <a:pt x="1452886" y="426867"/>
                    </a:cubicBezTo>
                    <a:cubicBezTo>
                      <a:pt x="1580827" y="354755"/>
                      <a:pt x="1791318" y="371544"/>
                      <a:pt x="1639859" y="699482"/>
                    </a:cubicBezTo>
                    <a:cubicBezTo>
                      <a:pt x="2009335" y="680577"/>
                      <a:pt x="1654910" y="1169672"/>
                      <a:pt x="1662436" y="1404767"/>
                    </a:cubicBezTo>
                    <a:lnTo>
                      <a:pt x="443236" y="1430167"/>
                    </a:lnTo>
                    <a:lnTo>
                      <a:pt x="100336" y="591967"/>
                    </a:lnTo>
                    <a:close/>
                  </a:path>
                </a:pathLst>
              </a:custGeom>
              <a:solidFill>
                <a:srgbClr val="ACD72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Arc 45">
                <a:extLst>
                  <a:ext uri="{FF2B5EF4-FFF2-40B4-BE49-F238E27FC236}">
                    <a16:creationId xmlns:a16="http://schemas.microsoft.com/office/drawing/2014/main" id="{74149F9A-E908-45AC-99B5-2708E386CF68}"/>
                  </a:ext>
                </a:extLst>
              </p:cNvPr>
              <p:cNvSpPr/>
              <p:nvPr/>
            </p:nvSpPr>
            <p:spPr>
              <a:xfrm rot="18990889">
                <a:off x="2554540" y="3948090"/>
                <a:ext cx="271341" cy="271341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Arc 48">
                <a:extLst>
                  <a:ext uri="{FF2B5EF4-FFF2-40B4-BE49-F238E27FC236}">
                    <a16:creationId xmlns:a16="http://schemas.microsoft.com/office/drawing/2014/main" id="{5C75D8A1-4A0C-436A-86AA-D01315C4B9A4}"/>
                  </a:ext>
                </a:extLst>
              </p:cNvPr>
              <p:cNvSpPr/>
              <p:nvPr/>
            </p:nvSpPr>
            <p:spPr>
              <a:xfrm rot="19681145">
                <a:off x="2758051" y="4164635"/>
                <a:ext cx="271341" cy="271341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A72CE109-E60B-4A47-BBFC-93F3F25F3D31}"/>
                  </a:ext>
                </a:extLst>
              </p:cNvPr>
              <p:cNvSpPr/>
              <p:nvPr/>
            </p:nvSpPr>
            <p:spPr>
              <a:xfrm rot="20986184">
                <a:off x="3176590" y="4204153"/>
                <a:ext cx="271341" cy="271341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Arc 51">
                <a:extLst>
                  <a:ext uri="{FF2B5EF4-FFF2-40B4-BE49-F238E27FC236}">
                    <a16:creationId xmlns:a16="http://schemas.microsoft.com/office/drawing/2014/main" id="{08165DFA-7856-451E-B5EA-D545D2FF96D6}"/>
                  </a:ext>
                </a:extLst>
              </p:cNvPr>
              <p:cNvSpPr/>
              <p:nvPr/>
            </p:nvSpPr>
            <p:spPr>
              <a:xfrm rot="19935000">
                <a:off x="3026996" y="4449800"/>
                <a:ext cx="225739" cy="225739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Arc 52">
                <a:extLst>
                  <a:ext uri="{FF2B5EF4-FFF2-40B4-BE49-F238E27FC236}">
                    <a16:creationId xmlns:a16="http://schemas.microsoft.com/office/drawing/2014/main" id="{458C24AC-F8B0-4FC0-BD78-B5FB0665EA81}"/>
                  </a:ext>
                </a:extLst>
              </p:cNvPr>
              <p:cNvSpPr/>
              <p:nvPr/>
            </p:nvSpPr>
            <p:spPr>
              <a:xfrm rot="19935000">
                <a:off x="2925797" y="4690835"/>
                <a:ext cx="195630" cy="195630"/>
              </a:xfrm>
              <a:prstGeom prst="arc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BB4E951-B384-4598-9476-0D4E974679E1}"/>
                </a:ext>
              </a:extLst>
            </p:cNvPr>
            <p:cNvGrpSpPr/>
            <p:nvPr/>
          </p:nvGrpSpPr>
          <p:grpSpPr>
            <a:xfrm>
              <a:off x="1159318" y="4025208"/>
              <a:ext cx="1779067" cy="1289971"/>
              <a:chOff x="1159318" y="4025208"/>
              <a:chExt cx="1779067" cy="1289971"/>
            </a:xfrm>
            <a:solidFill>
              <a:srgbClr val="A0E072"/>
            </a:solidFill>
          </p:grpSpPr>
          <p:sp>
            <p:nvSpPr>
              <p:cNvPr id="17" name="Isosceles Triangle 6">
                <a:extLst>
                  <a:ext uri="{FF2B5EF4-FFF2-40B4-BE49-F238E27FC236}">
                    <a16:creationId xmlns:a16="http://schemas.microsoft.com/office/drawing/2014/main" id="{CAA5F5EA-8A03-4EA1-9EF2-499F549606CE}"/>
                  </a:ext>
                </a:extLst>
              </p:cNvPr>
              <p:cNvSpPr/>
              <p:nvPr/>
            </p:nvSpPr>
            <p:spPr>
              <a:xfrm rot="2456368">
                <a:off x="2233911" y="4191671"/>
                <a:ext cx="486740" cy="830697"/>
              </a:xfrm>
              <a:custGeom>
                <a:avLst/>
                <a:gdLst>
                  <a:gd name="connsiteX0" fmla="*/ 0 w 107950"/>
                  <a:gd name="connsiteY0" fmla="*/ 765609 h 765609"/>
                  <a:gd name="connsiteX1" fmla="*/ 53975 w 107950"/>
                  <a:gd name="connsiteY1" fmla="*/ 0 h 765609"/>
                  <a:gd name="connsiteX2" fmla="*/ 107950 w 107950"/>
                  <a:gd name="connsiteY2" fmla="*/ 765609 h 765609"/>
                  <a:gd name="connsiteX3" fmla="*/ 0 w 107950"/>
                  <a:gd name="connsiteY3" fmla="*/ 765609 h 765609"/>
                  <a:gd name="connsiteX0" fmla="*/ 0 w 155202"/>
                  <a:gd name="connsiteY0" fmla="*/ 765609 h 765609"/>
                  <a:gd name="connsiteX1" fmla="*/ 53975 w 155202"/>
                  <a:gd name="connsiteY1" fmla="*/ 0 h 765609"/>
                  <a:gd name="connsiteX2" fmla="*/ 107950 w 155202"/>
                  <a:gd name="connsiteY2" fmla="*/ 765609 h 765609"/>
                  <a:gd name="connsiteX3" fmla="*/ 0 w 155202"/>
                  <a:gd name="connsiteY3" fmla="*/ 765609 h 765609"/>
                  <a:gd name="connsiteX0" fmla="*/ 53975 w 101227"/>
                  <a:gd name="connsiteY0" fmla="*/ 765609 h 765609"/>
                  <a:gd name="connsiteX1" fmla="*/ 0 w 101227"/>
                  <a:gd name="connsiteY1" fmla="*/ 0 h 765609"/>
                  <a:gd name="connsiteX2" fmla="*/ 53975 w 101227"/>
                  <a:gd name="connsiteY2" fmla="*/ 765609 h 765609"/>
                  <a:gd name="connsiteX0" fmla="*/ 9525 w 88323"/>
                  <a:gd name="connsiteY0" fmla="*/ 797359 h 797359"/>
                  <a:gd name="connsiteX1" fmla="*/ 0 w 88323"/>
                  <a:gd name="connsiteY1" fmla="*/ 0 h 797359"/>
                  <a:gd name="connsiteX2" fmla="*/ 9525 w 88323"/>
                  <a:gd name="connsiteY2" fmla="*/ 797359 h 797359"/>
                  <a:gd name="connsiteX0" fmla="*/ 740 w 165910"/>
                  <a:gd name="connsiteY0" fmla="*/ 830697 h 830697"/>
                  <a:gd name="connsiteX1" fmla="*/ 98371 w 165910"/>
                  <a:gd name="connsiteY1" fmla="*/ 0 h 830697"/>
                  <a:gd name="connsiteX2" fmla="*/ 740 w 165910"/>
                  <a:gd name="connsiteY2" fmla="*/ 830697 h 830697"/>
                  <a:gd name="connsiteX0" fmla="*/ 115815 w 280985"/>
                  <a:gd name="connsiteY0" fmla="*/ 830697 h 830697"/>
                  <a:gd name="connsiteX1" fmla="*/ 213446 w 280985"/>
                  <a:gd name="connsiteY1" fmla="*/ 0 h 830697"/>
                  <a:gd name="connsiteX2" fmla="*/ 115815 w 280985"/>
                  <a:gd name="connsiteY2" fmla="*/ 830697 h 830697"/>
                  <a:gd name="connsiteX0" fmla="*/ 115815 w 407234"/>
                  <a:gd name="connsiteY0" fmla="*/ 830697 h 830697"/>
                  <a:gd name="connsiteX1" fmla="*/ 213446 w 407234"/>
                  <a:gd name="connsiteY1" fmla="*/ 0 h 830697"/>
                  <a:gd name="connsiteX2" fmla="*/ 115815 w 407234"/>
                  <a:gd name="connsiteY2" fmla="*/ 830697 h 830697"/>
                  <a:gd name="connsiteX0" fmla="*/ 195321 w 486740"/>
                  <a:gd name="connsiteY0" fmla="*/ 830697 h 830697"/>
                  <a:gd name="connsiteX1" fmla="*/ 292952 w 486740"/>
                  <a:gd name="connsiteY1" fmla="*/ 0 h 830697"/>
                  <a:gd name="connsiteX2" fmla="*/ 195321 w 486740"/>
                  <a:gd name="connsiteY2" fmla="*/ 830697 h 830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740" h="830697">
                    <a:moveTo>
                      <a:pt x="195321" y="830697"/>
                    </a:moveTo>
                    <a:cubicBezTo>
                      <a:pt x="-100747" y="503792"/>
                      <a:pt x="-53917" y="167362"/>
                      <a:pt x="292952" y="0"/>
                    </a:cubicBezTo>
                    <a:cubicBezTo>
                      <a:pt x="495094" y="109153"/>
                      <a:pt x="639291" y="592162"/>
                      <a:pt x="195321" y="83069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6">
                <a:extLst>
                  <a:ext uri="{FF2B5EF4-FFF2-40B4-BE49-F238E27FC236}">
                    <a16:creationId xmlns:a16="http://schemas.microsoft.com/office/drawing/2014/main" id="{0099040E-EABF-44D7-BAE4-E28FD4C774FB}"/>
                  </a:ext>
                </a:extLst>
              </p:cNvPr>
              <p:cNvSpPr/>
              <p:nvPr/>
            </p:nvSpPr>
            <p:spPr>
              <a:xfrm rot="870335">
                <a:off x="1997146" y="4069081"/>
                <a:ext cx="486740" cy="830697"/>
              </a:xfrm>
              <a:custGeom>
                <a:avLst/>
                <a:gdLst>
                  <a:gd name="connsiteX0" fmla="*/ 0 w 107950"/>
                  <a:gd name="connsiteY0" fmla="*/ 765609 h 765609"/>
                  <a:gd name="connsiteX1" fmla="*/ 53975 w 107950"/>
                  <a:gd name="connsiteY1" fmla="*/ 0 h 765609"/>
                  <a:gd name="connsiteX2" fmla="*/ 107950 w 107950"/>
                  <a:gd name="connsiteY2" fmla="*/ 765609 h 765609"/>
                  <a:gd name="connsiteX3" fmla="*/ 0 w 107950"/>
                  <a:gd name="connsiteY3" fmla="*/ 765609 h 765609"/>
                  <a:gd name="connsiteX0" fmla="*/ 0 w 155202"/>
                  <a:gd name="connsiteY0" fmla="*/ 765609 h 765609"/>
                  <a:gd name="connsiteX1" fmla="*/ 53975 w 155202"/>
                  <a:gd name="connsiteY1" fmla="*/ 0 h 765609"/>
                  <a:gd name="connsiteX2" fmla="*/ 107950 w 155202"/>
                  <a:gd name="connsiteY2" fmla="*/ 765609 h 765609"/>
                  <a:gd name="connsiteX3" fmla="*/ 0 w 155202"/>
                  <a:gd name="connsiteY3" fmla="*/ 765609 h 765609"/>
                  <a:gd name="connsiteX0" fmla="*/ 53975 w 101227"/>
                  <a:gd name="connsiteY0" fmla="*/ 765609 h 765609"/>
                  <a:gd name="connsiteX1" fmla="*/ 0 w 101227"/>
                  <a:gd name="connsiteY1" fmla="*/ 0 h 765609"/>
                  <a:gd name="connsiteX2" fmla="*/ 53975 w 101227"/>
                  <a:gd name="connsiteY2" fmla="*/ 765609 h 765609"/>
                  <a:gd name="connsiteX0" fmla="*/ 9525 w 88323"/>
                  <a:gd name="connsiteY0" fmla="*/ 797359 h 797359"/>
                  <a:gd name="connsiteX1" fmla="*/ 0 w 88323"/>
                  <a:gd name="connsiteY1" fmla="*/ 0 h 797359"/>
                  <a:gd name="connsiteX2" fmla="*/ 9525 w 88323"/>
                  <a:gd name="connsiteY2" fmla="*/ 797359 h 797359"/>
                  <a:gd name="connsiteX0" fmla="*/ 740 w 165910"/>
                  <a:gd name="connsiteY0" fmla="*/ 830697 h 830697"/>
                  <a:gd name="connsiteX1" fmla="*/ 98371 w 165910"/>
                  <a:gd name="connsiteY1" fmla="*/ 0 h 830697"/>
                  <a:gd name="connsiteX2" fmla="*/ 740 w 165910"/>
                  <a:gd name="connsiteY2" fmla="*/ 830697 h 830697"/>
                  <a:gd name="connsiteX0" fmla="*/ 115815 w 280985"/>
                  <a:gd name="connsiteY0" fmla="*/ 830697 h 830697"/>
                  <a:gd name="connsiteX1" fmla="*/ 213446 w 280985"/>
                  <a:gd name="connsiteY1" fmla="*/ 0 h 830697"/>
                  <a:gd name="connsiteX2" fmla="*/ 115815 w 280985"/>
                  <a:gd name="connsiteY2" fmla="*/ 830697 h 830697"/>
                  <a:gd name="connsiteX0" fmla="*/ 115815 w 407234"/>
                  <a:gd name="connsiteY0" fmla="*/ 830697 h 830697"/>
                  <a:gd name="connsiteX1" fmla="*/ 213446 w 407234"/>
                  <a:gd name="connsiteY1" fmla="*/ 0 h 830697"/>
                  <a:gd name="connsiteX2" fmla="*/ 115815 w 407234"/>
                  <a:gd name="connsiteY2" fmla="*/ 830697 h 830697"/>
                  <a:gd name="connsiteX0" fmla="*/ 195321 w 486740"/>
                  <a:gd name="connsiteY0" fmla="*/ 830697 h 830697"/>
                  <a:gd name="connsiteX1" fmla="*/ 292952 w 486740"/>
                  <a:gd name="connsiteY1" fmla="*/ 0 h 830697"/>
                  <a:gd name="connsiteX2" fmla="*/ 195321 w 486740"/>
                  <a:gd name="connsiteY2" fmla="*/ 830697 h 830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740" h="830697">
                    <a:moveTo>
                      <a:pt x="195321" y="830697"/>
                    </a:moveTo>
                    <a:cubicBezTo>
                      <a:pt x="-100747" y="503792"/>
                      <a:pt x="-53917" y="167362"/>
                      <a:pt x="292952" y="0"/>
                    </a:cubicBezTo>
                    <a:cubicBezTo>
                      <a:pt x="495094" y="109153"/>
                      <a:pt x="639291" y="592162"/>
                      <a:pt x="195321" y="83069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6">
                <a:extLst>
                  <a:ext uri="{FF2B5EF4-FFF2-40B4-BE49-F238E27FC236}">
                    <a16:creationId xmlns:a16="http://schemas.microsoft.com/office/drawing/2014/main" id="{FDE93510-BE4E-40F5-884D-5DBBF7674417}"/>
                  </a:ext>
                </a:extLst>
              </p:cNvPr>
              <p:cNvSpPr/>
              <p:nvPr/>
            </p:nvSpPr>
            <p:spPr>
              <a:xfrm rot="340733" flipH="1">
                <a:off x="1684133" y="4025208"/>
                <a:ext cx="486740" cy="830697"/>
              </a:xfrm>
              <a:custGeom>
                <a:avLst/>
                <a:gdLst>
                  <a:gd name="connsiteX0" fmla="*/ 0 w 107950"/>
                  <a:gd name="connsiteY0" fmla="*/ 765609 h 765609"/>
                  <a:gd name="connsiteX1" fmla="*/ 53975 w 107950"/>
                  <a:gd name="connsiteY1" fmla="*/ 0 h 765609"/>
                  <a:gd name="connsiteX2" fmla="*/ 107950 w 107950"/>
                  <a:gd name="connsiteY2" fmla="*/ 765609 h 765609"/>
                  <a:gd name="connsiteX3" fmla="*/ 0 w 107950"/>
                  <a:gd name="connsiteY3" fmla="*/ 765609 h 765609"/>
                  <a:gd name="connsiteX0" fmla="*/ 0 w 155202"/>
                  <a:gd name="connsiteY0" fmla="*/ 765609 h 765609"/>
                  <a:gd name="connsiteX1" fmla="*/ 53975 w 155202"/>
                  <a:gd name="connsiteY1" fmla="*/ 0 h 765609"/>
                  <a:gd name="connsiteX2" fmla="*/ 107950 w 155202"/>
                  <a:gd name="connsiteY2" fmla="*/ 765609 h 765609"/>
                  <a:gd name="connsiteX3" fmla="*/ 0 w 155202"/>
                  <a:gd name="connsiteY3" fmla="*/ 765609 h 765609"/>
                  <a:gd name="connsiteX0" fmla="*/ 53975 w 101227"/>
                  <a:gd name="connsiteY0" fmla="*/ 765609 h 765609"/>
                  <a:gd name="connsiteX1" fmla="*/ 0 w 101227"/>
                  <a:gd name="connsiteY1" fmla="*/ 0 h 765609"/>
                  <a:gd name="connsiteX2" fmla="*/ 53975 w 101227"/>
                  <a:gd name="connsiteY2" fmla="*/ 765609 h 765609"/>
                  <a:gd name="connsiteX0" fmla="*/ 9525 w 88323"/>
                  <a:gd name="connsiteY0" fmla="*/ 797359 h 797359"/>
                  <a:gd name="connsiteX1" fmla="*/ 0 w 88323"/>
                  <a:gd name="connsiteY1" fmla="*/ 0 h 797359"/>
                  <a:gd name="connsiteX2" fmla="*/ 9525 w 88323"/>
                  <a:gd name="connsiteY2" fmla="*/ 797359 h 797359"/>
                  <a:gd name="connsiteX0" fmla="*/ 740 w 165910"/>
                  <a:gd name="connsiteY0" fmla="*/ 830697 h 830697"/>
                  <a:gd name="connsiteX1" fmla="*/ 98371 w 165910"/>
                  <a:gd name="connsiteY1" fmla="*/ 0 h 830697"/>
                  <a:gd name="connsiteX2" fmla="*/ 740 w 165910"/>
                  <a:gd name="connsiteY2" fmla="*/ 830697 h 830697"/>
                  <a:gd name="connsiteX0" fmla="*/ 115815 w 280985"/>
                  <a:gd name="connsiteY0" fmla="*/ 830697 h 830697"/>
                  <a:gd name="connsiteX1" fmla="*/ 213446 w 280985"/>
                  <a:gd name="connsiteY1" fmla="*/ 0 h 830697"/>
                  <a:gd name="connsiteX2" fmla="*/ 115815 w 280985"/>
                  <a:gd name="connsiteY2" fmla="*/ 830697 h 830697"/>
                  <a:gd name="connsiteX0" fmla="*/ 115815 w 407234"/>
                  <a:gd name="connsiteY0" fmla="*/ 830697 h 830697"/>
                  <a:gd name="connsiteX1" fmla="*/ 213446 w 407234"/>
                  <a:gd name="connsiteY1" fmla="*/ 0 h 830697"/>
                  <a:gd name="connsiteX2" fmla="*/ 115815 w 407234"/>
                  <a:gd name="connsiteY2" fmla="*/ 830697 h 830697"/>
                  <a:gd name="connsiteX0" fmla="*/ 195321 w 486740"/>
                  <a:gd name="connsiteY0" fmla="*/ 830697 h 830697"/>
                  <a:gd name="connsiteX1" fmla="*/ 292952 w 486740"/>
                  <a:gd name="connsiteY1" fmla="*/ 0 h 830697"/>
                  <a:gd name="connsiteX2" fmla="*/ 195321 w 486740"/>
                  <a:gd name="connsiteY2" fmla="*/ 830697 h 830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740" h="830697">
                    <a:moveTo>
                      <a:pt x="195321" y="830697"/>
                    </a:moveTo>
                    <a:cubicBezTo>
                      <a:pt x="-100747" y="503792"/>
                      <a:pt x="-53917" y="167362"/>
                      <a:pt x="292952" y="0"/>
                    </a:cubicBezTo>
                    <a:cubicBezTo>
                      <a:pt x="495094" y="109153"/>
                      <a:pt x="639291" y="592162"/>
                      <a:pt x="195321" y="83069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Isosceles Triangle 6">
                <a:extLst>
                  <a:ext uri="{FF2B5EF4-FFF2-40B4-BE49-F238E27FC236}">
                    <a16:creationId xmlns:a16="http://schemas.microsoft.com/office/drawing/2014/main" id="{B97DBEA2-66A0-4398-B995-BFE91B801E46}"/>
                  </a:ext>
                </a:extLst>
              </p:cNvPr>
              <p:cNvSpPr/>
              <p:nvPr/>
            </p:nvSpPr>
            <p:spPr>
              <a:xfrm rot="19450176">
                <a:off x="1360083" y="4072801"/>
                <a:ext cx="486740" cy="830697"/>
              </a:xfrm>
              <a:custGeom>
                <a:avLst/>
                <a:gdLst>
                  <a:gd name="connsiteX0" fmla="*/ 0 w 107950"/>
                  <a:gd name="connsiteY0" fmla="*/ 765609 h 765609"/>
                  <a:gd name="connsiteX1" fmla="*/ 53975 w 107950"/>
                  <a:gd name="connsiteY1" fmla="*/ 0 h 765609"/>
                  <a:gd name="connsiteX2" fmla="*/ 107950 w 107950"/>
                  <a:gd name="connsiteY2" fmla="*/ 765609 h 765609"/>
                  <a:gd name="connsiteX3" fmla="*/ 0 w 107950"/>
                  <a:gd name="connsiteY3" fmla="*/ 765609 h 765609"/>
                  <a:gd name="connsiteX0" fmla="*/ 0 w 155202"/>
                  <a:gd name="connsiteY0" fmla="*/ 765609 h 765609"/>
                  <a:gd name="connsiteX1" fmla="*/ 53975 w 155202"/>
                  <a:gd name="connsiteY1" fmla="*/ 0 h 765609"/>
                  <a:gd name="connsiteX2" fmla="*/ 107950 w 155202"/>
                  <a:gd name="connsiteY2" fmla="*/ 765609 h 765609"/>
                  <a:gd name="connsiteX3" fmla="*/ 0 w 155202"/>
                  <a:gd name="connsiteY3" fmla="*/ 765609 h 765609"/>
                  <a:gd name="connsiteX0" fmla="*/ 53975 w 101227"/>
                  <a:gd name="connsiteY0" fmla="*/ 765609 h 765609"/>
                  <a:gd name="connsiteX1" fmla="*/ 0 w 101227"/>
                  <a:gd name="connsiteY1" fmla="*/ 0 h 765609"/>
                  <a:gd name="connsiteX2" fmla="*/ 53975 w 101227"/>
                  <a:gd name="connsiteY2" fmla="*/ 765609 h 765609"/>
                  <a:gd name="connsiteX0" fmla="*/ 9525 w 88323"/>
                  <a:gd name="connsiteY0" fmla="*/ 797359 h 797359"/>
                  <a:gd name="connsiteX1" fmla="*/ 0 w 88323"/>
                  <a:gd name="connsiteY1" fmla="*/ 0 h 797359"/>
                  <a:gd name="connsiteX2" fmla="*/ 9525 w 88323"/>
                  <a:gd name="connsiteY2" fmla="*/ 797359 h 797359"/>
                  <a:gd name="connsiteX0" fmla="*/ 740 w 165910"/>
                  <a:gd name="connsiteY0" fmla="*/ 830697 h 830697"/>
                  <a:gd name="connsiteX1" fmla="*/ 98371 w 165910"/>
                  <a:gd name="connsiteY1" fmla="*/ 0 h 830697"/>
                  <a:gd name="connsiteX2" fmla="*/ 740 w 165910"/>
                  <a:gd name="connsiteY2" fmla="*/ 830697 h 830697"/>
                  <a:gd name="connsiteX0" fmla="*/ 115815 w 280985"/>
                  <a:gd name="connsiteY0" fmla="*/ 830697 h 830697"/>
                  <a:gd name="connsiteX1" fmla="*/ 213446 w 280985"/>
                  <a:gd name="connsiteY1" fmla="*/ 0 h 830697"/>
                  <a:gd name="connsiteX2" fmla="*/ 115815 w 280985"/>
                  <a:gd name="connsiteY2" fmla="*/ 830697 h 830697"/>
                  <a:gd name="connsiteX0" fmla="*/ 115815 w 407234"/>
                  <a:gd name="connsiteY0" fmla="*/ 830697 h 830697"/>
                  <a:gd name="connsiteX1" fmla="*/ 213446 w 407234"/>
                  <a:gd name="connsiteY1" fmla="*/ 0 h 830697"/>
                  <a:gd name="connsiteX2" fmla="*/ 115815 w 407234"/>
                  <a:gd name="connsiteY2" fmla="*/ 830697 h 830697"/>
                  <a:gd name="connsiteX0" fmla="*/ 195321 w 486740"/>
                  <a:gd name="connsiteY0" fmla="*/ 830697 h 830697"/>
                  <a:gd name="connsiteX1" fmla="*/ 292952 w 486740"/>
                  <a:gd name="connsiteY1" fmla="*/ 0 h 830697"/>
                  <a:gd name="connsiteX2" fmla="*/ 195321 w 486740"/>
                  <a:gd name="connsiteY2" fmla="*/ 830697 h 830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740" h="830697">
                    <a:moveTo>
                      <a:pt x="195321" y="830697"/>
                    </a:moveTo>
                    <a:cubicBezTo>
                      <a:pt x="-100747" y="503792"/>
                      <a:pt x="-53917" y="167362"/>
                      <a:pt x="292952" y="0"/>
                    </a:cubicBezTo>
                    <a:cubicBezTo>
                      <a:pt x="495094" y="109153"/>
                      <a:pt x="639291" y="592162"/>
                      <a:pt x="195321" y="83069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609F21D2-C6FF-47D2-A385-32D58848FE9E}"/>
                  </a:ext>
                </a:extLst>
              </p:cNvPr>
              <p:cNvSpPr/>
              <p:nvPr/>
            </p:nvSpPr>
            <p:spPr>
              <a:xfrm>
                <a:off x="1159318" y="4360938"/>
                <a:ext cx="1779067" cy="796709"/>
              </a:xfrm>
              <a:custGeom>
                <a:avLst/>
                <a:gdLst>
                  <a:gd name="connsiteX0" fmla="*/ 0 w 1073150"/>
                  <a:gd name="connsiteY0" fmla="*/ 0 h 638450"/>
                  <a:gd name="connsiteX1" fmla="*/ 1073150 w 1073150"/>
                  <a:gd name="connsiteY1" fmla="*/ 0 h 638450"/>
                  <a:gd name="connsiteX2" fmla="*/ 1073150 w 1073150"/>
                  <a:gd name="connsiteY2" fmla="*/ 638450 h 638450"/>
                  <a:gd name="connsiteX3" fmla="*/ 0 w 1073150"/>
                  <a:gd name="connsiteY3" fmla="*/ 638450 h 638450"/>
                  <a:gd name="connsiteX4" fmla="*/ 0 w 1073150"/>
                  <a:gd name="connsiteY4" fmla="*/ 0 h 638450"/>
                  <a:gd name="connsiteX0" fmla="*/ 0 w 1073150"/>
                  <a:gd name="connsiteY0" fmla="*/ 0 h 638450"/>
                  <a:gd name="connsiteX1" fmla="*/ 1073150 w 1073150"/>
                  <a:gd name="connsiteY1" fmla="*/ 0 h 638450"/>
                  <a:gd name="connsiteX2" fmla="*/ 1073150 w 1073150"/>
                  <a:gd name="connsiteY2" fmla="*/ 638450 h 638450"/>
                  <a:gd name="connsiteX3" fmla="*/ 50800 w 1073150"/>
                  <a:gd name="connsiteY3" fmla="*/ 600350 h 638450"/>
                  <a:gd name="connsiteX4" fmla="*/ 0 w 1073150"/>
                  <a:gd name="connsiteY4" fmla="*/ 0 h 638450"/>
                  <a:gd name="connsiteX0" fmla="*/ 0 w 1460500"/>
                  <a:gd name="connsiteY0" fmla="*/ 0 h 746400"/>
                  <a:gd name="connsiteX1" fmla="*/ 1460500 w 1460500"/>
                  <a:gd name="connsiteY1" fmla="*/ 107950 h 746400"/>
                  <a:gd name="connsiteX2" fmla="*/ 1460500 w 1460500"/>
                  <a:gd name="connsiteY2" fmla="*/ 746400 h 746400"/>
                  <a:gd name="connsiteX3" fmla="*/ 438150 w 1460500"/>
                  <a:gd name="connsiteY3" fmla="*/ 708300 h 746400"/>
                  <a:gd name="connsiteX4" fmla="*/ 0 w 1460500"/>
                  <a:gd name="connsiteY4" fmla="*/ 0 h 746400"/>
                  <a:gd name="connsiteX0" fmla="*/ 0 w 1460500"/>
                  <a:gd name="connsiteY0" fmla="*/ 0 h 746400"/>
                  <a:gd name="connsiteX1" fmla="*/ 1460500 w 1460500"/>
                  <a:gd name="connsiteY1" fmla="*/ 107950 h 746400"/>
                  <a:gd name="connsiteX2" fmla="*/ 1460500 w 1460500"/>
                  <a:gd name="connsiteY2" fmla="*/ 746400 h 746400"/>
                  <a:gd name="connsiteX3" fmla="*/ 438150 w 1460500"/>
                  <a:gd name="connsiteY3" fmla="*/ 708300 h 746400"/>
                  <a:gd name="connsiteX4" fmla="*/ 0 w 1460500"/>
                  <a:gd name="connsiteY4" fmla="*/ 0 h 746400"/>
                  <a:gd name="connsiteX0" fmla="*/ 0 w 1460500"/>
                  <a:gd name="connsiteY0" fmla="*/ 30935 h 777335"/>
                  <a:gd name="connsiteX1" fmla="*/ 427113 w 1460500"/>
                  <a:gd name="connsiteY1" fmla="*/ 141684 h 777335"/>
                  <a:gd name="connsiteX2" fmla="*/ 1460500 w 1460500"/>
                  <a:gd name="connsiteY2" fmla="*/ 138885 h 777335"/>
                  <a:gd name="connsiteX3" fmla="*/ 1460500 w 1460500"/>
                  <a:gd name="connsiteY3" fmla="*/ 777335 h 777335"/>
                  <a:gd name="connsiteX4" fmla="*/ 438150 w 1460500"/>
                  <a:gd name="connsiteY4" fmla="*/ 739235 h 777335"/>
                  <a:gd name="connsiteX5" fmla="*/ 0 w 1460500"/>
                  <a:gd name="connsiteY5" fmla="*/ 30935 h 777335"/>
                  <a:gd name="connsiteX0" fmla="*/ 0 w 1771650"/>
                  <a:gd name="connsiteY0" fmla="*/ 30935 h 777335"/>
                  <a:gd name="connsiteX1" fmla="*/ 427113 w 1771650"/>
                  <a:gd name="connsiteY1" fmla="*/ 141684 h 777335"/>
                  <a:gd name="connsiteX2" fmla="*/ 1771650 w 1771650"/>
                  <a:gd name="connsiteY2" fmla="*/ 272235 h 777335"/>
                  <a:gd name="connsiteX3" fmla="*/ 1460500 w 1771650"/>
                  <a:gd name="connsiteY3" fmla="*/ 777335 h 777335"/>
                  <a:gd name="connsiteX4" fmla="*/ 438150 w 1771650"/>
                  <a:gd name="connsiteY4" fmla="*/ 739235 h 777335"/>
                  <a:gd name="connsiteX5" fmla="*/ 0 w 1771650"/>
                  <a:gd name="connsiteY5" fmla="*/ 30935 h 777335"/>
                  <a:gd name="connsiteX0" fmla="*/ 0 w 1771650"/>
                  <a:gd name="connsiteY0" fmla="*/ 30935 h 745585"/>
                  <a:gd name="connsiteX1" fmla="*/ 427113 w 1771650"/>
                  <a:gd name="connsiteY1" fmla="*/ 141684 h 745585"/>
                  <a:gd name="connsiteX2" fmla="*/ 1771650 w 1771650"/>
                  <a:gd name="connsiteY2" fmla="*/ 272235 h 745585"/>
                  <a:gd name="connsiteX3" fmla="*/ 1428750 w 1771650"/>
                  <a:gd name="connsiteY3" fmla="*/ 745585 h 745585"/>
                  <a:gd name="connsiteX4" fmla="*/ 438150 w 1771650"/>
                  <a:gd name="connsiteY4" fmla="*/ 739235 h 745585"/>
                  <a:gd name="connsiteX5" fmla="*/ 0 w 1771650"/>
                  <a:gd name="connsiteY5" fmla="*/ 30935 h 745585"/>
                  <a:gd name="connsiteX0" fmla="*/ 0 w 1771650"/>
                  <a:gd name="connsiteY0" fmla="*/ 30935 h 763297"/>
                  <a:gd name="connsiteX1" fmla="*/ 427113 w 1771650"/>
                  <a:gd name="connsiteY1" fmla="*/ 141684 h 763297"/>
                  <a:gd name="connsiteX2" fmla="*/ 1771650 w 1771650"/>
                  <a:gd name="connsiteY2" fmla="*/ 272235 h 763297"/>
                  <a:gd name="connsiteX3" fmla="*/ 1428750 w 1771650"/>
                  <a:gd name="connsiteY3" fmla="*/ 745585 h 763297"/>
                  <a:gd name="connsiteX4" fmla="*/ 438150 w 1771650"/>
                  <a:gd name="connsiteY4" fmla="*/ 739235 h 763297"/>
                  <a:gd name="connsiteX5" fmla="*/ 0 w 1771650"/>
                  <a:gd name="connsiteY5" fmla="*/ 30935 h 763297"/>
                  <a:gd name="connsiteX0" fmla="*/ 0 w 1771650"/>
                  <a:gd name="connsiteY0" fmla="*/ 30935 h 778133"/>
                  <a:gd name="connsiteX1" fmla="*/ 427113 w 1771650"/>
                  <a:gd name="connsiteY1" fmla="*/ 141684 h 778133"/>
                  <a:gd name="connsiteX2" fmla="*/ 1771650 w 1771650"/>
                  <a:gd name="connsiteY2" fmla="*/ 272235 h 778133"/>
                  <a:gd name="connsiteX3" fmla="*/ 1428750 w 1771650"/>
                  <a:gd name="connsiteY3" fmla="*/ 745585 h 778133"/>
                  <a:gd name="connsiteX4" fmla="*/ 438150 w 1771650"/>
                  <a:gd name="connsiteY4" fmla="*/ 739235 h 778133"/>
                  <a:gd name="connsiteX5" fmla="*/ 0 w 1771650"/>
                  <a:gd name="connsiteY5" fmla="*/ 30935 h 778133"/>
                  <a:gd name="connsiteX0" fmla="*/ 0 w 1771650"/>
                  <a:gd name="connsiteY0" fmla="*/ 30935 h 778133"/>
                  <a:gd name="connsiteX1" fmla="*/ 427113 w 1771650"/>
                  <a:gd name="connsiteY1" fmla="*/ 141684 h 778133"/>
                  <a:gd name="connsiteX2" fmla="*/ 1771650 w 1771650"/>
                  <a:gd name="connsiteY2" fmla="*/ 272235 h 778133"/>
                  <a:gd name="connsiteX3" fmla="*/ 1428750 w 1771650"/>
                  <a:gd name="connsiteY3" fmla="*/ 745585 h 778133"/>
                  <a:gd name="connsiteX4" fmla="*/ 438150 w 1771650"/>
                  <a:gd name="connsiteY4" fmla="*/ 739235 h 778133"/>
                  <a:gd name="connsiteX5" fmla="*/ 0 w 1771650"/>
                  <a:gd name="connsiteY5" fmla="*/ 30935 h 778133"/>
                  <a:gd name="connsiteX0" fmla="*/ 9473 w 1781123"/>
                  <a:gd name="connsiteY0" fmla="*/ 30935 h 778133"/>
                  <a:gd name="connsiteX1" fmla="*/ 436586 w 1781123"/>
                  <a:gd name="connsiteY1" fmla="*/ 141684 h 778133"/>
                  <a:gd name="connsiteX2" fmla="*/ 1781123 w 1781123"/>
                  <a:gd name="connsiteY2" fmla="*/ 272235 h 778133"/>
                  <a:gd name="connsiteX3" fmla="*/ 1438223 w 1781123"/>
                  <a:gd name="connsiteY3" fmla="*/ 745585 h 778133"/>
                  <a:gd name="connsiteX4" fmla="*/ 447623 w 1781123"/>
                  <a:gd name="connsiteY4" fmla="*/ 739235 h 778133"/>
                  <a:gd name="connsiteX5" fmla="*/ 9473 w 1781123"/>
                  <a:gd name="connsiteY5" fmla="*/ 30935 h 778133"/>
                  <a:gd name="connsiteX0" fmla="*/ 9473 w 1781123"/>
                  <a:gd name="connsiteY0" fmla="*/ 54112 h 801310"/>
                  <a:gd name="connsiteX1" fmla="*/ 436586 w 1781123"/>
                  <a:gd name="connsiteY1" fmla="*/ 164861 h 801310"/>
                  <a:gd name="connsiteX2" fmla="*/ 1781123 w 1781123"/>
                  <a:gd name="connsiteY2" fmla="*/ 295412 h 801310"/>
                  <a:gd name="connsiteX3" fmla="*/ 1438223 w 1781123"/>
                  <a:gd name="connsiteY3" fmla="*/ 768762 h 801310"/>
                  <a:gd name="connsiteX4" fmla="*/ 447623 w 1781123"/>
                  <a:gd name="connsiteY4" fmla="*/ 762412 h 801310"/>
                  <a:gd name="connsiteX5" fmla="*/ 9473 w 1781123"/>
                  <a:gd name="connsiteY5" fmla="*/ 54112 h 801310"/>
                  <a:gd name="connsiteX0" fmla="*/ 9473 w 1781123"/>
                  <a:gd name="connsiteY0" fmla="*/ 60509 h 807707"/>
                  <a:gd name="connsiteX1" fmla="*/ 436586 w 1781123"/>
                  <a:gd name="connsiteY1" fmla="*/ 171258 h 807707"/>
                  <a:gd name="connsiteX2" fmla="*/ 1781123 w 1781123"/>
                  <a:gd name="connsiteY2" fmla="*/ 301809 h 807707"/>
                  <a:gd name="connsiteX3" fmla="*/ 1438223 w 1781123"/>
                  <a:gd name="connsiteY3" fmla="*/ 775159 h 807707"/>
                  <a:gd name="connsiteX4" fmla="*/ 447623 w 1781123"/>
                  <a:gd name="connsiteY4" fmla="*/ 768809 h 807707"/>
                  <a:gd name="connsiteX5" fmla="*/ 9473 w 1781123"/>
                  <a:gd name="connsiteY5" fmla="*/ 60509 h 807707"/>
                  <a:gd name="connsiteX0" fmla="*/ 9473 w 1781123"/>
                  <a:gd name="connsiteY0" fmla="*/ 25707 h 772905"/>
                  <a:gd name="connsiteX1" fmla="*/ 436586 w 1781123"/>
                  <a:gd name="connsiteY1" fmla="*/ 136456 h 772905"/>
                  <a:gd name="connsiteX2" fmla="*/ 1781123 w 1781123"/>
                  <a:gd name="connsiteY2" fmla="*/ 267007 h 772905"/>
                  <a:gd name="connsiteX3" fmla="*/ 1438223 w 1781123"/>
                  <a:gd name="connsiteY3" fmla="*/ 740357 h 772905"/>
                  <a:gd name="connsiteX4" fmla="*/ 447623 w 1781123"/>
                  <a:gd name="connsiteY4" fmla="*/ 734007 h 772905"/>
                  <a:gd name="connsiteX5" fmla="*/ 9473 w 1781123"/>
                  <a:gd name="connsiteY5" fmla="*/ 25707 h 772905"/>
                  <a:gd name="connsiteX0" fmla="*/ 9473 w 1781123"/>
                  <a:gd name="connsiteY0" fmla="*/ 19398 h 766596"/>
                  <a:gd name="connsiteX1" fmla="*/ 493736 w 1781123"/>
                  <a:gd name="connsiteY1" fmla="*/ 193647 h 766596"/>
                  <a:gd name="connsiteX2" fmla="*/ 1781123 w 1781123"/>
                  <a:gd name="connsiteY2" fmla="*/ 260698 h 766596"/>
                  <a:gd name="connsiteX3" fmla="*/ 1438223 w 1781123"/>
                  <a:gd name="connsiteY3" fmla="*/ 734048 h 766596"/>
                  <a:gd name="connsiteX4" fmla="*/ 447623 w 1781123"/>
                  <a:gd name="connsiteY4" fmla="*/ 727698 h 766596"/>
                  <a:gd name="connsiteX5" fmla="*/ 9473 w 1781123"/>
                  <a:gd name="connsiteY5" fmla="*/ 19398 h 766596"/>
                  <a:gd name="connsiteX0" fmla="*/ 9473 w 1781123"/>
                  <a:gd name="connsiteY0" fmla="*/ 27261 h 774459"/>
                  <a:gd name="connsiteX1" fmla="*/ 493736 w 1781123"/>
                  <a:gd name="connsiteY1" fmla="*/ 201510 h 774459"/>
                  <a:gd name="connsiteX2" fmla="*/ 1781123 w 1781123"/>
                  <a:gd name="connsiteY2" fmla="*/ 268561 h 774459"/>
                  <a:gd name="connsiteX3" fmla="*/ 1438223 w 1781123"/>
                  <a:gd name="connsiteY3" fmla="*/ 741911 h 774459"/>
                  <a:gd name="connsiteX4" fmla="*/ 447623 w 1781123"/>
                  <a:gd name="connsiteY4" fmla="*/ 735561 h 774459"/>
                  <a:gd name="connsiteX5" fmla="*/ 9473 w 1781123"/>
                  <a:gd name="connsiteY5" fmla="*/ 27261 h 774459"/>
                  <a:gd name="connsiteX0" fmla="*/ 12019 w 1751919"/>
                  <a:gd name="connsiteY0" fmla="*/ 22773 h 808071"/>
                  <a:gd name="connsiteX1" fmla="*/ 464532 w 1751919"/>
                  <a:gd name="connsiteY1" fmla="*/ 235122 h 808071"/>
                  <a:gd name="connsiteX2" fmla="*/ 1751919 w 1751919"/>
                  <a:gd name="connsiteY2" fmla="*/ 302173 h 808071"/>
                  <a:gd name="connsiteX3" fmla="*/ 1409019 w 1751919"/>
                  <a:gd name="connsiteY3" fmla="*/ 775523 h 808071"/>
                  <a:gd name="connsiteX4" fmla="*/ 418419 w 1751919"/>
                  <a:gd name="connsiteY4" fmla="*/ 769173 h 808071"/>
                  <a:gd name="connsiteX5" fmla="*/ 12019 w 1751919"/>
                  <a:gd name="connsiteY5" fmla="*/ 22773 h 808071"/>
                  <a:gd name="connsiteX0" fmla="*/ 29602 w 1769502"/>
                  <a:gd name="connsiteY0" fmla="*/ 22773 h 808071"/>
                  <a:gd name="connsiteX1" fmla="*/ 482115 w 1769502"/>
                  <a:gd name="connsiteY1" fmla="*/ 235122 h 808071"/>
                  <a:gd name="connsiteX2" fmla="*/ 1769502 w 1769502"/>
                  <a:gd name="connsiteY2" fmla="*/ 302173 h 808071"/>
                  <a:gd name="connsiteX3" fmla="*/ 1426602 w 1769502"/>
                  <a:gd name="connsiteY3" fmla="*/ 775523 h 808071"/>
                  <a:gd name="connsiteX4" fmla="*/ 436002 w 1769502"/>
                  <a:gd name="connsiteY4" fmla="*/ 769173 h 808071"/>
                  <a:gd name="connsiteX5" fmla="*/ 29602 w 1769502"/>
                  <a:gd name="connsiteY5" fmla="*/ 22773 h 808071"/>
                  <a:gd name="connsiteX0" fmla="*/ 26467 w 1791767"/>
                  <a:gd name="connsiteY0" fmla="*/ 24111 h 796709"/>
                  <a:gd name="connsiteX1" fmla="*/ 504380 w 1791767"/>
                  <a:gd name="connsiteY1" fmla="*/ 223760 h 796709"/>
                  <a:gd name="connsiteX2" fmla="*/ 1791767 w 1791767"/>
                  <a:gd name="connsiteY2" fmla="*/ 290811 h 796709"/>
                  <a:gd name="connsiteX3" fmla="*/ 1448867 w 1791767"/>
                  <a:gd name="connsiteY3" fmla="*/ 764161 h 796709"/>
                  <a:gd name="connsiteX4" fmla="*/ 458267 w 1791767"/>
                  <a:gd name="connsiteY4" fmla="*/ 757811 h 796709"/>
                  <a:gd name="connsiteX5" fmla="*/ 26467 w 1791767"/>
                  <a:gd name="connsiteY5" fmla="*/ 24111 h 796709"/>
                  <a:gd name="connsiteX0" fmla="*/ 26467 w 1791767"/>
                  <a:gd name="connsiteY0" fmla="*/ 24111 h 796709"/>
                  <a:gd name="connsiteX1" fmla="*/ 504380 w 1791767"/>
                  <a:gd name="connsiteY1" fmla="*/ 223760 h 796709"/>
                  <a:gd name="connsiteX2" fmla="*/ 1323532 w 1791767"/>
                  <a:gd name="connsiteY2" fmla="*/ 312662 h 796709"/>
                  <a:gd name="connsiteX3" fmla="*/ 1791767 w 1791767"/>
                  <a:gd name="connsiteY3" fmla="*/ 290811 h 796709"/>
                  <a:gd name="connsiteX4" fmla="*/ 1448867 w 1791767"/>
                  <a:gd name="connsiteY4" fmla="*/ 764161 h 796709"/>
                  <a:gd name="connsiteX5" fmla="*/ 458267 w 1791767"/>
                  <a:gd name="connsiteY5" fmla="*/ 757811 h 796709"/>
                  <a:gd name="connsiteX6" fmla="*/ 26467 w 1791767"/>
                  <a:gd name="connsiteY6" fmla="*/ 24111 h 796709"/>
                  <a:gd name="connsiteX0" fmla="*/ 26467 w 1791767"/>
                  <a:gd name="connsiteY0" fmla="*/ 24111 h 796709"/>
                  <a:gd name="connsiteX1" fmla="*/ 504380 w 1791767"/>
                  <a:gd name="connsiteY1" fmla="*/ 223760 h 796709"/>
                  <a:gd name="connsiteX2" fmla="*/ 1323532 w 1791767"/>
                  <a:gd name="connsiteY2" fmla="*/ 312662 h 796709"/>
                  <a:gd name="connsiteX3" fmla="*/ 1791767 w 1791767"/>
                  <a:gd name="connsiteY3" fmla="*/ 290811 h 796709"/>
                  <a:gd name="connsiteX4" fmla="*/ 1448867 w 1791767"/>
                  <a:gd name="connsiteY4" fmla="*/ 764161 h 796709"/>
                  <a:gd name="connsiteX5" fmla="*/ 458267 w 1791767"/>
                  <a:gd name="connsiteY5" fmla="*/ 757811 h 796709"/>
                  <a:gd name="connsiteX6" fmla="*/ 26467 w 1791767"/>
                  <a:gd name="connsiteY6" fmla="*/ 24111 h 796709"/>
                  <a:gd name="connsiteX0" fmla="*/ 26467 w 1791767"/>
                  <a:gd name="connsiteY0" fmla="*/ 24111 h 796709"/>
                  <a:gd name="connsiteX1" fmla="*/ 504380 w 1791767"/>
                  <a:gd name="connsiteY1" fmla="*/ 223760 h 796709"/>
                  <a:gd name="connsiteX2" fmla="*/ 1323532 w 1791767"/>
                  <a:gd name="connsiteY2" fmla="*/ 312662 h 796709"/>
                  <a:gd name="connsiteX3" fmla="*/ 1791767 w 1791767"/>
                  <a:gd name="connsiteY3" fmla="*/ 290811 h 796709"/>
                  <a:gd name="connsiteX4" fmla="*/ 1448867 w 1791767"/>
                  <a:gd name="connsiteY4" fmla="*/ 764161 h 796709"/>
                  <a:gd name="connsiteX5" fmla="*/ 458267 w 1791767"/>
                  <a:gd name="connsiteY5" fmla="*/ 757811 h 796709"/>
                  <a:gd name="connsiteX6" fmla="*/ 26467 w 1791767"/>
                  <a:gd name="connsiteY6" fmla="*/ 24111 h 796709"/>
                  <a:gd name="connsiteX0" fmla="*/ 26467 w 1779067"/>
                  <a:gd name="connsiteY0" fmla="*/ 24111 h 796709"/>
                  <a:gd name="connsiteX1" fmla="*/ 504380 w 1779067"/>
                  <a:gd name="connsiteY1" fmla="*/ 223760 h 796709"/>
                  <a:gd name="connsiteX2" fmla="*/ 1323532 w 1779067"/>
                  <a:gd name="connsiteY2" fmla="*/ 312662 h 796709"/>
                  <a:gd name="connsiteX3" fmla="*/ 1779067 w 1779067"/>
                  <a:gd name="connsiteY3" fmla="*/ 322561 h 796709"/>
                  <a:gd name="connsiteX4" fmla="*/ 1448867 w 1779067"/>
                  <a:gd name="connsiteY4" fmla="*/ 764161 h 796709"/>
                  <a:gd name="connsiteX5" fmla="*/ 458267 w 1779067"/>
                  <a:gd name="connsiteY5" fmla="*/ 757811 h 796709"/>
                  <a:gd name="connsiteX6" fmla="*/ 26467 w 1779067"/>
                  <a:gd name="connsiteY6" fmla="*/ 24111 h 796709"/>
                  <a:gd name="connsiteX0" fmla="*/ 26467 w 1779067"/>
                  <a:gd name="connsiteY0" fmla="*/ 24111 h 796709"/>
                  <a:gd name="connsiteX1" fmla="*/ 504380 w 1779067"/>
                  <a:gd name="connsiteY1" fmla="*/ 223760 h 796709"/>
                  <a:gd name="connsiteX2" fmla="*/ 1323532 w 1779067"/>
                  <a:gd name="connsiteY2" fmla="*/ 312662 h 796709"/>
                  <a:gd name="connsiteX3" fmla="*/ 1779067 w 1779067"/>
                  <a:gd name="connsiteY3" fmla="*/ 322561 h 796709"/>
                  <a:gd name="connsiteX4" fmla="*/ 1448867 w 1779067"/>
                  <a:gd name="connsiteY4" fmla="*/ 764161 h 796709"/>
                  <a:gd name="connsiteX5" fmla="*/ 458267 w 1779067"/>
                  <a:gd name="connsiteY5" fmla="*/ 757811 h 796709"/>
                  <a:gd name="connsiteX6" fmla="*/ 26467 w 1779067"/>
                  <a:gd name="connsiteY6" fmla="*/ 24111 h 79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9067" h="796709">
                    <a:moveTo>
                      <a:pt x="26467" y="24111"/>
                    </a:moveTo>
                    <a:cubicBezTo>
                      <a:pt x="-5006" y="-56431"/>
                      <a:pt x="375263" y="78768"/>
                      <a:pt x="504380" y="223760"/>
                    </a:cubicBezTo>
                    <a:cubicBezTo>
                      <a:pt x="724791" y="255977"/>
                      <a:pt x="1108968" y="301487"/>
                      <a:pt x="1323532" y="312662"/>
                    </a:cubicBezTo>
                    <a:cubicBezTo>
                      <a:pt x="1576196" y="253987"/>
                      <a:pt x="1762411" y="231436"/>
                      <a:pt x="1779067" y="322561"/>
                    </a:cubicBezTo>
                    <a:cubicBezTo>
                      <a:pt x="1747317" y="588294"/>
                      <a:pt x="1613967" y="695278"/>
                      <a:pt x="1448867" y="764161"/>
                    </a:cubicBezTo>
                    <a:cubicBezTo>
                      <a:pt x="959917" y="806494"/>
                      <a:pt x="674167" y="810728"/>
                      <a:pt x="458267" y="757811"/>
                    </a:cubicBezTo>
                    <a:cubicBezTo>
                      <a:pt x="45517" y="610611"/>
                      <a:pt x="-56083" y="228461"/>
                      <a:pt x="26467" y="24111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Isosceles Triangle 6">
                <a:extLst>
                  <a:ext uri="{FF2B5EF4-FFF2-40B4-BE49-F238E27FC236}">
                    <a16:creationId xmlns:a16="http://schemas.microsoft.com/office/drawing/2014/main" id="{63B64081-C467-4ABE-A1AF-48640520511B}"/>
                  </a:ext>
                </a:extLst>
              </p:cNvPr>
              <p:cNvSpPr/>
              <p:nvPr/>
            </p:nvSpPr>
            <p:spPr>
              <a:xfrm rot="2668981">
                <a:off x="1931351" y="4333616"/>
                <a:ext cx="558857" cy="981563"/>
              </a:xfrm>
              <a:custGeom>
                <a:avLst/>
                <a:gdLst>
                  <a:gd name="connsiteX0" fmla="*/ 0 w 107950"/>
                  <a:gd name="connsiteY0" fmla="*/ 765609 h 765609"/>
                  <a:gd name="connsiteX1" fmla="*/ 53975 w 107950"/>
                  <a:gd name="connsiteY1" fmla="*/ 0 h 765609"/>
                  <a:gd name="connsiteX2" fmla="*/ 107950 w 107950"/>
                  <a:gd name="connsiteY2" fmla="*/ 765609 h 765609"/>
                  <a:gd name="connsiteX3" fmla="*/ 0 w 107950"/>
                  <a:gd name="connsiteY3" fmla="*/ 765609 h 765609"/>
                  <a:gd name="connsiteX0" fmla="*/ 0 w 155202"/>
                  <a:gd name="connsiteY0" fmla="*/ 765609 h 765609"/>
                  <a:gd name="connsiteX1" fmla="*/ 53975 w 155202"/>
                  <a:gd name="connsiteY1" fmla="*/ 0 h 765609"/>
                  <a:gd name="connsiteX2" fmla="*/ 107950 w 155202"/>
                  <a:gd name="connsiteY2" fmla="*/ 765609 h 765609"/>
                  <a:gd name="connsiteX3" fmla="*/ 0 w 155202"/>
                  <a:gd name="connsiteY3" fmla="*/ 765609 h 765609"/>
                  <a:gd name="connsiteX0" fmla="*/ 53975 w 101227"/>
                  <a:gd name="connsiteY0" fmla="*/ 765609 h 765609"/>
                  <a:gd name="connsiteX1" fmla="*/ 0 w 101227"/>
                  <a:gd name="connsiteY1" fmla="*/ 0 h 765609"/>
                  <a:gd name="connsiteX2" fmla="*/ 53975 w 101227"/>
                  <a:gd name="connsiteY2" fmla="*/ 765609 h 765609"/>
                  <a:gd name="connsiteX0" fmla="*/ 9525 w 88323"/>
                  <a:gd name="connsiteY0" fmla="*/ 797359 h 797359"/>
                  <a:gd name="connsiteX1" fmla="*/ 0 w 88323"/>
                  <a:gd name="connsiteY1" fmla="*/ 0 h 797359"/>
                  <a:gd name="connsiteX2" fmla="*/ 9525 w 88323"/>
                  <a:gd name="connsiteY2" fmla="*/ 797359 h 797359"/>
                  <a:gd name="connsiteX0" fmla="*/ 740 w 165910"/>
                  <a:gd name="connsiteY0" fmla="*/ 830697 h 830697"/>
                  <a:gd name="connsiteX1" fmla="*/ 98371 w 165910"/>
                  <a:gd name="connsiteY1" fmla="*/ 0 h 830697"/>
                  <a:gd name="connsiteX2" fmla="*/ 740 w 165910"/>
                  <a:gd name="connsiteY2" fmla="*/ 830697 h 830697"/>
                  <a:gd name="connsiteX0" fmla="*/ 115815 w 280985"/>
                  <a:gd name="connsiteY0" fmla="*/ 830697 h 830697"/>
                  <a:gd name="connsiteX1" fmla="*/ 213446 w 280985"/>
                  <a:gd name="connsiteY1" fmla="*/ 0 h 830697"/>
                  <a:gd name="connsiteX2" fmla="*/ 115815 w 280985"/>
                  <a:gd name="connsiteY2" fmla="*/ 830697 h 830697"/>
                  <a:gd name="connsiteX0" fmla="*/ 115815 w 407234"/>
                  <a:gd name="connsiteY0" fmla="*/ 830697 h 830697"/>
                  <a:gd name="connsiteX1" fmla="*/ 213446 w 407234"/>
                  <a:gd name="connsiteY1" fmla="*/ 0 h 830697"/>
                  <a:gd name="connsiteX2" fmla="*/ 115815 w 407234"/>
                  <a:gd name="connsiteY2" fmla="*/ 830697 h 830697"/>
                  <a:gd name="connsiteX0" fmla="*/ 195321 w 486740"/>
                  <a:gd name="connsiteY0" fmla="*/ 830697 h 830697"/>
                  <a:gd name="connsiteX1" fmla="*/ 292952 w 486740"/>
                  <a:gd name="connsiteY1" fmla="*/ 0 h 830697"/>
                  <a:gd name="connsiteX2" fmla="*/ 195321 w 486740"/>
                  <a:gd name="connsiteY2" fmla="*/ 830697 h 830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740" h="830697">
                    <a:moveTo>
                      <a:pt x="195321" y="830697"/>
                    </a:moveTo>
                    <a:cubicBezTo>
                      <a:pt x="-100747" y="503792"/>
                      <a:pt x="-53917" y="167362"/>
                      <a:pt x="292952" y="0"/>
                    </a:cubicBezTo>
                    <a:cubicBezTo>
                      <a:pt x="495094" y="109153"/>
                      <a:pt x="639291" y="592162"/>
                      <a:pt x="195321" y="83069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9A0B7469-CA81-4254-AEEF-78AB9A16E52E}"/>
                  </a:ext>
                </a:extLst>
              </p:cNvPr>
              <p:cNvSpPr/>
              <p:nvPr/>
            </p:nvSpPr>
            <p:spPr>
              <a:xfrm rot="21246802">
                <a:off x="1571110" y="4313202"/>
                <a:ext cx="486740" cy="830697"/>
              </a:xfrm>
              <a:custGeom>
                <a:avLst/>
                <a:gdLst>
                  <a:gd name="connsiteX0" fmla="*/ 0 w 107950"/>
                  <a:gd name="connsiteY0" fmla="*/ 765609 h 765609"/>
                  <a:gd name="connsiteX1" fmla="*/ 53975 w 107950"/>
                  <a:gd name="connsiteY1" fmla="*/ 0 h 765609"/>
                  <a:gd name="connsiteX2" fmla="*/ 107950 w 107950"/>
                  <a:gd name="connsiteY2" fmla="*/ 765609 h 765609"/>
                  <a:gd name="connsiteX3" fmla="*/ 0 w 107950"/>
                  <a:gd name="connsiteY3" fmla="*/ 765609 h 765609"/>
                  <a:gd name="connsiteX0" fmla="*/ 0 w 155202"/>
                  <a:gd name="connsiteY0" fmla="*/ 765609 h 765609"/>
                  <a:gd name="connsiteX1" fmla="*/ 53975 w 155202"/>
                  <a:gd name="connsiteY1" fmla="*/ 0 h 765609"/>
                  <a:gd name="connsiteX2" fmla="*/ 107950 w 155202"/>
                  <a:gd name="connsiteY2" fmla="*/ 765609 h 765609"/>
                  <a:gd name="connsiteX3" fmla="*/ 0 w 155202"/>
                  <a:gd name="connsiteY3" fmla="*/ 765609 h 765609"/>
                  <a:gd name="connsiteX0" fmla="*/ 53975 w 101227"/>
                  <a:gd name="connsiteY0" fmla="*/ 765609 h 765609"/>
                  <a:gd name="connsiteX1" fmla="*/ 0 w 101227"/>
                  <a:gd name="connsiteY1" fmla="*/ 0 h 765609"/>
                  <a:gd name="connsiteX2" fmla="*/ 53975 w 101227"/>
                  <a:gd name="connsiteY2" fmla="*/ 765609 h 765609"/>
                  <a:gd name="connsiteX0" fmla="*/ 9525 w 88323"/>
                  <a:gd name="connsiteY0" fmla="*/ 797359 h 797359"/>
                  <a:gd name="connsiteX1" fmla="*/ 0 w 88323"/>
                  <a:gd name="connsiteY1" fmla="*/ 0 h 797359"/>
                  <a:gd name="connsiteX2" fmla="*/ 9525 w 88323"/>
                  <a:gd name="connsiteY2" fmla="*/ 797359 h 797359"/>
                  <a:gd name="connsiteX0" fmla="*/ 740 w 165910"/>
                  <a:gd name="connsiteY0" fmla="*/ 830697 h 830697"/>
                  <a:gd name="connsiteX1" fmla="*/ 98371 w 165910"/>
                  <a:gd name="connsiteY1" fmla="*/ 0 h 830697"/>
                  <a:gd name="connsiteX2" fmla="*/ 740 w 165910"/>
                  <a:gd name="connsiteY2" fmla="*/ 830697 h 830697"/>
                  <a:gd name="connsiteX0" fmla="*/ 115815 w 280985"/>
                  <a:gd name="connsiteY0" fmla="*/ 830697 h 830697"/>
                  <a:gd name="connsiteX1" fmla="*/ 213446 w 280985"/>
                  <a:gd name="connsiteY1" fmla="*/ 0 h 830697"/>
                  <a:gd name="connsiteX2" fmla="*/ 115815 w 280985"/>
                  <a:gd name="connsiteY2" fmla="*/ 830697 h 830697"/>
                  <a:gd name="connsiteX0" fmla="*/ 115815 w 407234"/>
                  <a:gd name="connsiteY0" fmla="*/ 830697 h 830697"/>
                  <a:gd name="connsiteX1" fmla="*/ 213446 w 407234"/>
                  <a:gd name="connsiteY1" fmla="*/ 0 h 830697"/>
                  <a:gd name="connsiteX2" fmla="*/ 115815 w 407234"/>
                  <a:gd name="connsiteY2" fmla="*/ 830697 h 830697"/>
                  <a:gd name="connsiteX0" fmla="*/ 195321 w 486740"/>
                  <a:gd name="connsiteY0" fmla="*/ 830697 h 830697"/>
                  <a:gd name="connsiteX1" fmla="*/ 292952 w 486740"/>
                  <a:gd name="connsiteY1" fmla="*/ 0 h 830697"/>
                  <a:gd name="connsiteX2" fmla="*/ 195321 w 486740"/>
                  <a:gd name="connsiteY2" fmla="*/ 830697 h 830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740" h="830697">
                    <a:moveTo>
                      <a:pt x="195321" y="830697"/>
                    </a:moveTo>
                    <a:cubicBezTo>
                      <a:pt x="-100747" y="503792"/>
                      <a:pt x="-53917" y="167362"/>
                      <a:pt x="292952" y="0"/>
                    </a:cubicBezTo>
                    <a:cubicBezTo>
                      <a:pt x="495094" y="109153"/>
                      <a:pt x="639291" y="592162"/>
                      <a:pt x="195321" y="83069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C7EA0BB-162C-401D-A520-21F0A9DE4989}"/>
                </a:ext>
              </a:extLst>
            </p:cNvPr>
            <p:cNvGrpSpPr/>
            <p:nvPr/>
          </p:nvGrpSpPr>
          <p:grpSpPr>
            <a:xfrm rot="1427946">
              <a:off x="2089674" y="4942809"/>
              <a:ext cx="543634" cy="556894"/>
              <a:chOff x="2086875" y="4971998"/>
              <a:chExt cx="543634" cy="556894"/>
            </a:xfrm>
            <a:solidFill>
              <a:srgbClr val="FFFF74"/>
            </a:solidFill>
          </p:grpSpPr>
          <p:sp>
            <p:nvSpPr>
              <p:cNvPr id="29" name="Rectangle 8">
                <a:extLst>
                  <a:ext uri="{FF2B5EF4-FFF2-40B4-BE49-F238E27FC236}">
                    <a16:creationId xmlns:a16="http://schemas.microsoft.com/office/drawing/2014/main" id="{3EFC944E-D862-4D7B-B549-B5A6E0908935}"/>
                  </a:ext>
                </a:extLst>
              </p:cNvPr>
              <p:cNvSpPr/>
              <p:nvPr/>
            </p:nvSpPr>
            <p:spPr>
              <a:xfrm rot="6624933">
                <a:off x="2258846" y="5295895"/>
                <a:ext cx="249127" cy="216868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  <a:gd name="connsiteX0" fmla="*/ 0 w 679970"/>
                  <a:gd name="connsiteY0" fmla="*/ 448137 h 448137"/>
                  <a:gd name="connsiteX1" fmla="*/ 627522 w 679970"/>
                  <a:gd name="connsiteY1" fmla="*/ 48087 h 448137"/>
                  <a:gd name="connsiteX2" fmla="*/ 0 w 679970"/>
                  <a:gd name="connsiteY2" fmla="*/ 448137 h 448137"/>
                  <a:gd name="connsiteX0" fmla="*/ 0 w 679970"/>
                  <a:gd name="connsiteY0" fmla="*/ 552296 h 552296"/>
                  <a:gd name="connsiteX1" fmla="*/ 627522 w 679970"/>
                  <a:gd name="connsiteY1" fmla="*/ 152246 h 552296"/>
                  <a:gd name="connsiteX2" fmla="*/ 0 w 679970"/>
                  <a:gd name="connsiteY2" fmla="*/ 552296 h 552296"/>
                  <a:gd name="connsiteX0" fmla="*/ 0 w 681025"/>
                  <a:gd name="connsiteY0" fmla="*/ 552296 h 642275"/>
                  <a:gd name="connsiteX1" fmla="*/ 627522 w 681025"/>
                  <a:gd name="connsiteY1" fmla="*/ 152246 h 642275"/>
                  <a:gd name="connsiteX2" fmla="*/ 0 w 681025"/>
                  <a:gd name="connsiteY2" fmla="*/ 552296 h 642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81025" h="642275">
                    <a:moveTo>
                      <a:pt x="0" y="552296"/>
                    </a:moveTo>
                    <a:cubicBezTo>
                      <a:pt x="16292" y="445139"/>
                      <a:pt x="229354" y="-319264"/>
                      <a:pt x="627522" y="152246"/>
                    </a:cubicBezTo>
                    <a:cubicBezTo>
                      <a:pt x="789306" y="528346"/>
                      <a:pt x="585327" y="787775"/>
                      <a:pt x="0" y="552296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8">
                <a:extLst>
                  <a:ext uri="{FF2B5EF4-FFF2-40B4-BE49-F238E27FC236}">
                    <a16:creationId xmlns:a16="http://schemas.microsoft.com/office/drawing/2014/main" id="{87CEB6B9-1E57-468A-BBD0-7D9C17A80C22}"/>
                  </a:ext>
                </a:extLst>
              </p:cNvPr>
              <p:cNvSpPr/>
              <p:nvPr/>
            </p:nvSpPr>
            <p:spPr>
              <a:xfrm rot="2413988">
                <a:off x="2381382" y="5142244"/>
                <a:ext cx="249127" cy="216868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  <a:gd name="connsiteX0" fmla="*/ 0 w 679970"/>
                  <a:gd name="connsiteY0" fmla="*/ 448137 h 448137"/>
                  <a:gd name="connsiteX1" fmla="*/ 627522 w 679970"/>
                  <a:gd name="connsiteY1" fmla="*/ 48087 h 448137"/>
                  <a:gd name="connsiteX2" fmla="*/ 0 w 679970"/>
                  <a:gd name="connsiteY2" fmla="*/ 448137 h 448137"/>
                  <a:gd name="connsiteX0" fmla="*/ 0 w 679970"/>
                  <a:gd name="connsiteY0" fmla="*/ 552296 h 552296"/>
                  <a:gd name="connsiteX1" fmla="*/ 627522 w 679970"/>
                  <a:gd name="connsiteY1" fmla="*/ 152246 h 552296"/>
                  <a:gd name="connsiteX2" fmla="*/ 0 w 679970"/>
                  <a:gd name="connsiteY2" fmla="*/ 552296 h 552296"/>
                  <a:gd name="connsiteX0" fmla="*/ 0 w 681025"/>
                  <a:gd name="connsiteY0" fmla="*/ 552296 h 642275"/>
                  <a:gd name="connsiteX1" fmla="*/ 627522 w 681025"/>
                  <a:gd name="connsiteY1" fmla="*/ 152246 h 642275"/>
                  <a:gd name="connsiteX2" fmla="*/ 0 w 681025"/>
                  <a:gd name="connsiteY2" fmla="*/ 552296 h 642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81025" h="642275">
                    <a:moveTo>
                      <a:pt x="0" y="552296"/>
                    </a:moveTo>
                    <a:cubicBezTo>
                      <a:pt x="16292" y="445139"/>
                      <a:pt x="229354" y="-319264"/>
                      <a:pt x="627522" y="152246"/>
                    </a:cubicBezTo>
                    <a:cubicBezTo>
                      <a:pt x="789306" y="528346"/>
                      <a:pt x="585327" y="787775"/>
                      <a:pt x="0" y="552296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8">
                <a:extLst>
                  <a:ext uri="{FF2B5EF4-FFF2-40B4-BE49-F238E27FC236}">
                    <a16:creationId xmlns:a16="http://schemas.microsoft.com/office/drawing/2014/main" id="{DCD72423-91CB-4273-B22C-D66146C36820}"/>
                  </a:ext>
                </a:extLst>
              </p:cNvPr>
              <p:cNvSpPr/>
              <p:nvPr/>
            </p:nvSpPr>
            <p:spPr>
              <a:xfrm rot="19277434">
                <a:off x="2283461" y="4971998"/>
                <a:ext cx="249127" cy="216868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  <a:gd name="connsiteX0" fmla="*/ 0 w 679970"/>
                  <a:gd name="connsiteY0" fmla="*/ 448137 h 448137"/>
                  <a:gd name="connsiteX1" fmla="*/ 627522 w 679970"/>
                  <a:gd name="connsiteY1" fmla="*/ 48087 h 448137"/>
                  <a:gd name="connsiteX2" fmla="*/ 0 w 679970"/>
                  <a:gd name="connsiteY2" fmla="*/ 448137 h 448137"/>
                  <a:gd name="connsiteX0" fmla="*/ 0 w 679970"/>
                  <a:gd name="connsiteY0" fmla="*/ 552296 h 552296"/>
                  <a:gd name="connsiteX1" fmla="*/ 627522 w 679970"/>
                  <a:gd name="connsiteY1" fmla="*/ 152246 h 552296"/>
                  <a:gd name="connsiteX2" fmla="*/ 0 w 679970"/>
                  <a:gd name="connsiteY2" fmla="*/ 552296 h 552296"/>
                  <a:gd name="connsiteX0" fmla="*/ 0 w 681025"/>
                  <a:gd name="connsiteY0" fmla="*/ 552296 h 642275"/>
                  <a:gd name="connsiteX1" fmla="*/ 627522 w 681025"/>
                  <a:gd name="connsiteY1" fmla="*/ 152246 h 642275"/>
                  <a:gd name="connsiteX2" fmla="*/ 0 w 681025"/>
                  <a:gd name="connsiteY2" fmla="*/ 552296 h 642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81025" h="642275">
                    <a:moveTo>
                      <a:pt x="0" y="552296"/>
                    </a:moveTo>
                    <a:cubicBezTo>
                      <a:pt x="16292" y="445139"/>
                      <a:pt x="229354" y="-319264"/>
                      <a:pt x="627522" y="152246"/>
                    </a:cubicBezTo>
                    <a:cubicBezTo>
                      <a:pt x="789306" y="528346"/>
                      <a:pt x="585327" y="787775"/>
                      <a:pt x="0" y="552296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8">
                <a:extLst>
                  <a:ext uri="{FF2B5EF4-FFF2-40B4-BE49-F238E27FC236}">
                    <a16:creationId xmlns:a16="http://schemas.microsoft.com/office/drawing/2014/main" id="{E95F9FA3-E6E0-4922-AE4A-96BCEE027DCE}"/>
                  </a:ext>
                </a:extLst>
              </p:cNvPr>
              <p:cNvSpPr/>
              <p:nvPr/>
            </p:nvSpPr>
            <p:spPr>
              <a:xfrm rot="14593518">
                <a:off x="2095494" y="5026565"/>
                <a:ext cx="249127" cy="216868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  <a:gd name="connsiteX0" fmla="*/ 0 w 679970"/>
                  <a:gd name="connsiteY0" fmla="*/ 448137 h 448137"/>
                  <a:gd name="connsiteX1" fmla="*/ 627522 w 679970"/>
                  <a:gd name="connsiteY1" fmla="*/ 48087 h 448137"/>
                  <a:gd name="connsiteX2" fmla="*/ 0 w 679970"/>
                  <a:gd name="connsiteY2" fmla="*/ 448137 h 448137"/>
                  <a:gd name="connsiteX0" fmla="*/ 0 w 679970"/>
                  <a:gd name="connsiteY0" fmla="*/ 552296 h 552296"/>
                  <a:gd name="connsiteX1" fmla="*/ 627522 w 679970"/>
                  <a:gd name="connsiteY1" fmla="*/ 152246 h 552296"/>
                  <a:gd name="connsiteX2" fmla="*/ 0 w 679970"/>
                  <a:gd name="connsiteY2" fmla="*/ 552296 h 552296"/>
                  <a:gd name="connsiteX0" fmla="*/ 0 w 681025"/>
                  <a:gd name="connsiteY0" fmla="*/ 552296 h 642275"/>
                  <a:gd name="connsiteX1" fmla="*/ 627522 w 681025"/>
                  <a:gd name="connsiteY1" fmla="*/ 152246 h 642275"/>
                  <a:gd name="connsiteX2" fmla="*/ 0 w 681025"/>
                  <a:gd name="connsiteY2" fmla="*/ 552296 h 642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81025" h="642275">
                    <a:moveTo>
                      <a:pt x="0" y="552296"/>
                    </a:moveTo>
                    <a:cubicBezTo>
                      <a:pt x="16292" y="445139"/>
                      <a:pt x="229354" y="-319264"/>
                      <a:pt x="627522" y="152246"/>
                    </a:cubicBezTo>
                    <a:cubicBezTo>
                      <a:pt x="789306" y="528346"/>
                      <a:pt x="585327" y="787775"/>
                      <a:pt x="0" y="552296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8">
                <a:extLst>
                  <a:ext uri="{FF2B5EF4-FFF2-40B4-BE49-F238E27FC236}">
                    <a16:creationId xmlns:a16="http://schemas.microsoft.com/office/drawing/2014/main" id="{C530D35E-AEFD-42A8-988A-1E9A3FB92DE0}"/>
                  </a:ext>
                </a:extLst>
              </p:cNvPr>
              <p:cNvSpPr/>
              <p:nvPr/>
            </p:nvSpPr>
            <p:spPr>
              <a:xfrm rot="10800000">
                <a:off x="2086875" y="5217008"/>
                <a:ext cx="249127" cy="216868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  <a:gd name="connsiteX0" fmla="*/ 0 w 679970"/>
                  <a:gd name="connsiteY0" fmla="*/ 448137 h 448137"/>
                  <a:gd name="connsiteX1" fmla="*/ 627522 w 679970"/>
                  <a:gd name="connsiteY1" fmla="*/ 48087 h 448137"/>
                  <a:gd name="connsiteX2" fmla="*/ 0 w 679970"/>
                  <a:gd name="connsiteY2" fmla="*/ 448137 h 448137"/>
                  <a:gd name="connsiteX0" fmla="*/ 0 w 679970"/>
                  <a:gd name="connsiteY0" fmla="*/ 552296 h 552296"/>
                  <a:gd name="connsiteX1" fmla="*/ 627522 w 679970"/>
                  <a:gd name="connsiteY1" fmla="*/ 152246 h 552296"/>
                  <a:gd name="connsiteX2" fmla="*/ 0 w 679970"/>
                  <a:gd name="connsiteY2" fmla="*/ 552296 h 552296"/>
                  <a:gd name="connsiteX0" fmla="*/ 0 w 681025"/>
                  <a:gd name="connsiteY0" fmla="*/ 552296 h 642275"/>
                  <a:gd name="connsiteX1" fmla="*/ 627522 w 681025"/>
                  <a:gd name="connsiteY1" fmla="*/ 152246 h 642275"/>
                  <a:gd name="connsiteX2" fmla="*/ 0 w 681025"/>
                  <a:gd name="connsiteY2" fmla="*/ 552296 h 642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81025" h="642275">
                    <a:moveTo>
                      <a:pt x="0" y="552296"/>
                    </a:moveTo>
                    <a:cubicBezTo>
                      <a:pt x="16292" y="445139"/>
                      <a:pt x="229354" y="-319264"/>
                      <a:pt x="627522" y="152246"/>
                    </a:cubicBezTo>
                    <a:cubicBezTo>
                      <a:pt x="789306" y="528346"/>
                      <a:pt x="585327" y="787775"/>
                      <a:pt x="0" y="552296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8">
                <a:extLst>
                  <a:ext uri="{FF2B5EF4-FFF2-40B4-BE49-F238E27FC236}">
                    <a16:creationId xmlns:a16="http://schemas.microsoft.com/office/drawing/2014/main" id="{26434F13-7652-459D-9FC6-351C43B66FE9}"/>
                  </a:ext>
                </a:extLst>
              </p:cNvPr>
              <p:cNvSpPr/>
              <p:nvPr/>
            </p:nvSpPr>
            <p:spPr>
              <a:xfrm rot="10800000">
                <a:off x="2228399" y="5135407"/>
                <a:ext cx="249127" cy="216868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B3661A16-647F-4570-B9DA-324179C6E2E0}"/>
                </a:ext>
              </a:extLst>
            </p:cNvPr>
            <p:cNvGrpSpPr/>
            <p:nvPr/>
          </p:nvGrpSpPr>
          <p:grpSpPr>
            <a:xfrm>
              <a:off x="4116468" y="4177609"/>
              <a:ext cx="1082357" cy="940923"/>
              <a:chOff x="4116468" y="4177609"/>
              <a:chExt cx="1082357" cy="940923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1F9848A-89C2-4C7D-B9FB-EC9335FC3A02}"/>
                  </a:ext>
                </a:extLst>
              </p:cNvPr>
              <p:cNvSpPr/>
              <p:nvPr/>
            </p:nvSpPr>
            <p:spPr>
              <a:xfrm>
                <a:off x="4116468" y="4177609"/>
                <a:ext cx="1082357" cy="940923"/>
              </a:xfrm>
              <a:custGeom>
                <a:avLst/>
                <a:gdLst>
                  <a:gd name="connsiteX0" fmla="*/ 0 w 736719"/>
                  <a:gd name="connsiteY0" fmla="*/ 0 h 634105"/>
                  <a:gd name="connsiteX1" fmla="*/ 736719 w 736719"/>
                  <a:gd name="connsiteY1" fmla="*/ 0 h 634105"/>
                  <a:gd name="connsiteX2" fmla="*/ 736719 w 736719"/>
                  <a:gd name="connsiteY2" fmla="*/ 634105 h 634105"/>
                  <a:gd name="connsiteX3" fmla="*/ 0 w 736719"/>
                  <a:gd name="connsiteY3" fmla="*/ 634105 h 634105"/>
                  <a:gd name="connsiteX4" fmla="*/ 0 w 736719"/>
                  <a:gd name="connsiteY4" fmla="*/ 0 h 634105"/>
                  <a:gd name="connsiteX0" fmla="*/ 0 w 820539"/>
                  <a:gd name="connsiteY0" fmla="*/ 220980 h 634105"/>
                  <a:gd name="connsiteX1" fmla="*/ 820539 w 820539"/>
                  <a:gd name="connsiteY1" fmla="*/ 0 h 634105"/>
                  <a:gd name="connsiteX2" fmla="*/ 820539 w 820539"/>
                  <a:gd name="connsiteY2" fmla="*/ 634105 h 634105"/>
                  <a:gd name="connsiteX3" fmla="*/ 83820 w 820539"/>
                  <a:gd name="connsiteY3" fmla="*/ 634105 h 634105"/>
                  <a:gd name="connsiteX4" fmla="*/ 0 w 820539"/>
                  <a:gd name="connsiteY4" fmla="*/ 220980 h 634105"/>
                  <a:gd name="connsiteX0" fmla="*/ 0 w 820539"/>
                  <a:gd name="connsiteY0" fmla="*/ 220980 h 634105"/>
                  <a:gd name="connsiteX1" fmla="*/ 196453 w 820539"/>
                  <a:gd name="connsiteY1" fmla="*/ 34231 h 634105"/>
                  <a:gd name="connsiteX2" fmla="*/ 820539 w 820539"/>
                  <a:gd name="connsiteY2" fmla="*/ 0 h 634105"/>
                  <a:gd name="connsiteX3" fmla="*/ 820539 w 820539"/>
                  <a:gd name="connsiteY3" fmla="*/ 634105 h 634105"/>
                  <a:gd name="connsiteX4" fmla="*/ 83820 w 820539"/>
                  <a:gd name="connsiteY4" fmla="*/ 634105 h 634105"/>
                  <a:gd name="connsiteX5" fmla="*/ 0 w 820539"/>
                  <a:gd name="connsiteY5" fmla="*/ 220980 h 634105"/>
                  <a:gd name="connsiteX0" fmla="*/ 0 w 820539"/>
                  <a:gd name="connsiteY0" fmla="*/ 339149 h 752274"/>
                  <a:gd name="connsiteX1" fmla="*/ 196453 w 820539"/>
                  <a:gd name="connsiteY1" fmla="*/ 152400 h 752274"/>
                  <a:gd name="connsiteX2" fmla="*/ 417433 w 820539"/>
                  <a:gd name="connsiteY2" fmla="*/ 0 h 752274"/>
                  <a:gd name="connsiteX3" fmla="*/ 820539 w 820539"/>
                  <a:gd name="connsiteY3" fmla="*/ 118169 h 752274"/>
                  <a:gd name="connsiteX4" fmla="*/ 820539 w 820539"/>
                  <a:gd name="connsiteY4" fmla="*/ 752274 h 752274"/>
                  <a:gd name="connsiteX5" fmla="*/ 83820 w 820539"/>
                  <a:gd name="connsiteY5" fmla="*/ 752274 h 752274"/>
                  <a:gd name="connsiteX6" fmla="*/ 0 w 820539"/>
                  <a:gd name="connsiteY6" fmla="*/ 339149 h 752274"/>
                  <a:gd name="connsiteX0" fmla="*/ 0 w 820539"/>
                  <a:gd name="connsiteY0" fmla="*/ 411297 h 824422"/>
                  <a:gd name="connsiteX1" fmla="*/ 196453 w 820539"/>
                  <a:gd name="connsiteY1" fmla="*/ 224548 h 824422"/>
                  <a:gd name="connsiteX2" fmla="*/ 417433 w 820539"/>
                  <a:gd name="connsiteY2" fmla="*/ 72148 h 824422"/>
                  <a:gd name="connsiteX3" fmla="*/ 668893 w 820539"/>
                  <a:gd name="connsiteY3" fmla="*/ 3568 h 824422"/>
                  <a:gd name="connsiteX4" fmla="*/ 820539 w 820539"/>
                  <a:gd name="connsiteY4" fmla="*/ 190317 h 824422"/>
                  <a:gd name="connsiteX5" fmla="*/ 820539 w 820539"/>
                  <a:gd name="connsiteY5" fmla="*/ 824422 h 824422"/>
                  <a:gd name="connsiteX6" fmla="*/ 83820 w 820539"/>
                  <a:gd name="connsiteY6" fmla="*/ 824422 h 824422"/>
                  <a:gd name="connsiteX7" fmla="*/ 0 w 820539"/>
                  <a:gd name="connsiteY7" fmla="*/ 411297 h 824422"/>
                  <a:gd name="connsiteX0" fmla="*/ 0 w 919599"/>
                  <a:gd name="connsiteY0" fmla="*/ 411297 h 824422"/>
                  <a:gd name="connsiteX1" fmla="*/ 196453 w 919599"/>
                  <a:gd name="connsiteY1" fmla="*/ 224548 h 824422"/>
                  <a:gd name="connsiteX2" fmla="*/ 417433 w 919599"/>
                  <a:gd name="connsiteY2" fmla="*/ 72148 h 824422"/>
                  <a:gd name="connsiteX3" fmla="*/ 668893 w 919599"/>
                  <a:gd name="connsiteY3" fmla="*/ 3568 h 824422"/>
                  <a:gd name="connsiteX4" fmla="*/ 919599 w 919599"/>
                  <a:gd name="connsiteY4" fmla="*/ 22677 h 824422"/>
                  <a:gd name="connsiteX5" fmla="*/ 820539 w 919599"/>
                  <a:gd name="connsiteY5" fmla="*/ 824422 h 824422"/>
                  <a:gd name="connsiteX6" fmla="*/ 83820 w 919599"/>
                  <a:gd name="connsiteY6" fmla="*/ 824422 h 824422"/>
                  <a:gd name="connsiteX7" fmla="*/ 0 w 919599"/>
                  <a:gd name="connsiteY7" fmla="*/ 411297 h 824422"/>
                  <a:gd name="connsiteX0" fmla="*/ 0 w 1051282"/>
                  <a:gd name="connsiteY0" fmla="*/ 485244 h 898369"/>
                  <a:gd name="connsiteX1" fmla="*/ 196453 w 1051282"/>
                  <a:gd name="connsiteY1" fmla="*/ 298495 h 898369"/>
                  <a:gd name="connsiteX2" fmla="*/ 417433 w 1051282"/>
                  <a:gd name="connsiteY2" fmla="*/ 146095 h 898369"/>
                  <a:gd name="connsiteX3" fmla="*/ 668893 w 1051282"/>
                  <a:gd name="connsiteY3" fmla="*/ 77515 h 898369"/>
                  <a:gd name="connsiteX4" fmla="*/ 919599 w 1051282"/>
                  <a:gd name="connsiteY4" fmla="*/ 96624 h 898369"/>
                  <a:gd name="connsiteX5" fmla="*/ 820539 w 1051282"/>
                  <a:gd name="connsiteY5" fmla="*/ 898369 h 898369"/>
                  <a:gd name="connsiteX6" fmla="*/ 83820 w 1051282"/>
                  <a:gd name="connsiteY6" fmla="*/ 898369 h 898369"/>
                  <a:gd name="connsiteX7" fmla="*/ 0 w 1051282"/>
                  <a:gd name="connsiteY7" fmla="*/ 485244 h 898369"/>
                  <a:gd name="connsiteX0" fmla="*/ 0 w 1021454"/>
                  <a:gd name="connsiteY0" fmla="*/ 499311 h 912436"/>
                  <a:gd name="connsiteX1" fmla="*/ 196453 w 1021454"/>
                  <a:gd name="connsiteY1" fmla="*/ 312562 h 912436"/>
                  <a:gd name="connsiteX2" fmla="*/ 417433 w 1021454"/>
                  <a:gd name="connsiteY2" fmla="*/ 160162 h 912436"/>
                  <a:gd name="connsiteX3" fmla="*/ 668893 w 1021454"/>
                  <a:gd name="connsiteY3" fmla="*/ 91582 h 912436"/>
                  <a:gd name="connsiteX4" fmla="*/ 881499 w 1021454"/>
                  <a:gd name="connsiteY4" fmla="*/ 95451 h 912436"/>
                  <a:gd name="connsiteX5" fmla="*/ 820539 w 1021454"/>
                  <a:gd name="connsiteY5" fmla="*/ 912436 h 912436"/>
                  <a:gd name="connsiteX6" fmla="*/ 83820 w 1021454"/>
                  <a:gd name="connsiteY6" fmla="*/ 912436 h 912436"/>
                  <a:gd name="connsiteX7" fmla="*/ 0 w 1021454"/>
                  <a:gd name="connsiteY7" fmla="*/ 499311 h 912436"/>
                  <a:gd name="connsiteX0" fmla="*/ 0 w 1055227"/>
                  <a:gd name="connsiteY0" fmla="*/ 504676 h 917801"/>
                  <a:gd name="connsiteX1" fmla="*/ 196453 w 1055227"/>
                  <a:gd name="connsiteY1" fmla="*/ 317927 h 917801"/>
                  <a:gd name="connsiteX2" fmla="*/ 417433 w 1055227"/>
                  <a:gd name="connsiteY2" fmla="*/ 165527 h 917801"/>
                  <a:gd name="connsiteX3" fmla="*/ 668893 w 1055227"/>
                  <a:gd name="connsiteY3" fmla="*/ 96947 h 917801"/>
                  <a:gd name="connsiteX4" fmla="*/ 881499 w 1055227"/>
                  <a:gd name="connsiteY4" fmla="*/ 100816 h 917801"/>
                  <a:gd name="connsiteX5" fmla="*/ 820539 w 1055227"/>
                  <a:gd name="connsiteY5" fmla="*/ 917801 h 917801"/>
                  <a:gd name="connsiteX6" fmla="*/ 83820 w 1055227"/>
                  <a:gd name="connsiteY6" fmla="*/ 917801 h 917801"/>
                  <a:gd name="connsiteX7" fmla="*/ 0 w 1055227"/>
                  <a:gd name="connsiteY7" fmla="*/ 504676 h 917801"/>
                  <a:gd name="connsiteX0" fmla="*/ 0 w 1099048"/>
                  <a:gd name="connsiteY0" fmla="*/ 502479 h 915604"/>
                  <a:gd name="connsiteX1" fmla="*/ 196453 w 1099048"/>
                  <a:gd name="connsiteY1" fmla="*/ 315730 h 915604"/>
                  <a:gd name="connsiteX2" fmla="*/ 417433 w 1099048"/>
                  <a:gd name="connsiteY2" fmla="*/ 163330 h 915604"/>
                  <a:gd name="connsiteX3" fmla="*/ 668893 w 1099048"/>
                  <a:gd name="connsiteY3" fmla="*/ 94750 h 915604"/>
                  <a:gd name="connsiteX4" fmla="*/ 881499 w 1099048"/>
                  <a:gd name="connsiteY4" fmla="*/ 98619 h 915604"/>
                  <a:gd name="connsiteX5" fmla="*/ 820539 w 1099048"/>
                  <a:gd name="connsiteY5" fmla="*/ 915604 h 915604"/>
                  <a:gd name="connsiteX6" fmla="*/ 83820 w 1099048"/>
                  <a:gd name="connsiteY6" fmla="*/ 915604 h 915604"/>
                  <a:gd name="connsiteX7" fmla="*/ 0 w 1099048"/>
                  <a:gd name="connsiteY7" fmla="*/ 502479 h 915604"/>
                  <a:gd name="connsiteX0" fmla="*/ 0 w 1082357"/>
                  <a:gd name="connsiteY0" fmla="*/ 502479 h 915604"/>
                  <a:gd name="connsiteX1" fmla="*/ 196453 w 1082357"/>
                  <a:gd name="connsiteY1" fmla="*/ 315730 h 915604"/>
                  <a:gd name="connsiteX2" fmla="*/ 417433 w 1082357"/>
                  <a:gd name="connsiteY2" fmla="*/ 163330 h 915604"/>
                  <a:gd name="connsiteX3" fmla="*/ 668893 w 1082357"/>
                  <a:gd name="connsiteY3" fmla="*/ 94750 h 915604"/>
                  <a:gd name="connsiteX4" fmla="*/ 881499 w 1082357"/>
                  <a:gd name="connsiteY4" fmla="*/ 98619 h 915604"/>
                  <a:gd name="connsiteX5" fmla="*/ 767199 w 1082357"/>
                  <a:gd name="connsiteY5" fmla="*/ 915604 h 915604"/>
                  <a:gd name="connsiteX6" fmla="*/ 83820 w 1082357"/>
                  <a:gd name="connsiteY6" fmla="*/ 915604 h 915604"/>
                  <a:gd name="connsiteX7" fmla="*/ 0 w 1082357"/>
                  <a:gd name="connsiteY7" fmla="*/ 502479 h 915604"/>
                  <a:gd name="connsiteX0" fmla="*/ 0 w 1082357"/>
                  <a:gd name="connsiteY0" fmla="*/ 502479 h 915604"/>
                  <a:gd name="connsiteX1" fmla="*/ 196453 w 1082357"/>
                  <a:gd name="connsiteY1" fmla="*/ 315730 h 915604"/>
                  <a:gd name="connsiteX2" fmla="*/ 417433 w 1082357"/>
                  <a:gd name="connsiteY2" fmla="*/ 163330 h 915604"/>
                  <a:gd name="connsiteX3" fmla="*/ 668893 w 1082357"/>
                  <a:gd name="connsiteY3" fmla="*/ 94750 h 915604"/>
                  <a:gd name="connsiteX4" fmla="*/ 881499 w 1082357"/>
                  <a:gd name="connsiteY4" fmla="*/ 98619 h 915604"/>
                  <a:gd name="connsiteX5" fmla="*/ 767199 w 1082357"/>
                  <a:gd name="connsiteY5" fmla="*/ 915604 h 915604"/>
                  <a:gd name="connsiteX6" fmla="*/ 83820 w 1082357"/>
                  <a:gd name="connsiteY6" fmla="*/ 915604 h 915604"/>
                  <a:gd name="connsiteX7" fmla="*/ 0 w 1082357"/>
                  <a:gd name="connsiteY7" fmla="*/ 502479 h 915604"/>
                  <a:gd name="connsiteX0" fmla="*/ 0 w 1082357"/>
                  <a:gd name="connsiteY0" fmla="*/ 514927 h 928052"/>
                  <a:gd name="connsiteX1" fmla="*/ 196453 w 1082357"/>
                  <a:gd name="connsiteY1" fmla="*/ 328178 h 928052"/>
                  <a:gd name="connsiteX2" fmla="*/ 417433 w 1082357"/>
                  <a:gd name="connsiteY2" fmla="*/ 175778 h 928052"/>
                  <a:gd name="connsiteX3" fmla="*/ 668893 w 1082357"/>
                  <a:gd name="connsiteY3" fmla="*/ 107198 h 928052"/>
                  <a:gd name="connsiteX4" fmla="*/ 881499 w 1082357"/>
                  <a:gd name="connsiteY4" fmla="*/ 111067 h 928052"/>
                  <a:gd name="connsiteX5" fmla="*/ 767199 w 1082357"/>
                  <a:gd name="connsiteY5" fmla="*/ 928052 h 928052"/>
                  <a:gd name="connsiteX6" fmla="*/ 83820 w 1082357"/>
                  <a:gd name="connsiteY6" fmla="*/ 928052 h 928052"/>
                  <a:gd name="connsiteX7" fmla="*/ 0 w 1082357"/>
                  <a:gd name="connsiteY7" fmla="*/ 514927 h 928052"/>
                  <a:gd name="connsiteX0" fmla="*/ 0 w 1082357"/>
                  <a:gd name="connsiteY0" fmla="*/ 514927 h 928052"/>
                  <a:gd name="connsiteX1" fmla="*/ 196453 w 1082357"/>
                  <a:gd name="connsiteY1" fmla="*/ 328178 h 928052"/>
                  <a:gd name="connsiteX2" fmla="*/ 417433 w 1082357"/>
                  <a:gd name="connsiteY2" fmla="*/ 175778 h 928052"/>
                  <a:gd name="connsiteX3" fmla="*/ 668893 w 1082357"/>
                  <a:gd name="connsiteY3" fmla="*/ 107198 h 928052"/>
                  <a:gd name="connsiteX4" fmla="*/ 881499 w 1082357"/>
                  <a:gd name="connsiteY4" fmla="*/ 111067 h 928052"/>
                  <a:gd name="connsiteX5" fmla="*/ 767199 w 1082357"/>
                  <a:gd name="connsiteY5" fmla="*/ 928052 h 928052"/>
                  <a:gd name="connsiteX6" fmla="*/ 83820 w 1082357"/>
                  <a:gd name="connsiteY6" fmla="*/ 928052 h 928052"/>
                  <a:gd name="connsiteX7" fmla="*/ 0 w 1082357"/>
                  <a:gd name="connsiteY7" fmla="*/ 514927 h 928052"/>
                  <a:gd name="connsiteX0" fmla="*/ 0 w 1082357"/>
                  <a:gd name="connsiteY0" fmla="*/ 527798 h 940923"/>
                  <a:gd name="connsiteX1" fmla="*/ 196453 w 1082357"/>
                  <a:gd name="connsiteY1" fmla="*/ 341049 h 940923"/>
                  <a:gd name="connsiteX2" fmla="*/ 417433 w 1082357"/>
                  <a:gd name="connsiteY2" fmla="*/ 188649 h 940923"/>
                  <a:gd name="connsiteX3" fmla="*/ 668893 w 1082357"/>
                  <a:gd name="connsiteY3" fmla="*/ 120069 h 940923"/>
                  <a:gd name="connsiteX4" fmla="*/ 881499 w 1082357"/>
                  <a:gd name="connsiteY4" fmla="*/ 123938 h 940923"/>
                  <a:gd name="connsiteX5" fmla="*/ 767199 w 1082357"/>
                  <a:gd name="connsiteY5" fmla="*/ 940923 h 940923"/>
                  <a:gd name="connsiteX6" fmla="*/ 83820 w 1082357"/>
                  <a:gd name="connsiteY6" fmla="*/ 940923 h 940923"/>
                  <a:gd name="connsiteX7" fmla="*/ 0 w 1082357"/>
                  <a:gd name="connsiteY7" fmla="*/ 527798 h 940923"/>
                  <a:gd name="connsiteX0" fmla="*/ 0 w 1082357"/>
                  <a:gd name="connsiteY0" fmla="*/ 527798 h 940923"/>
                  <a:gd name="connsiteX1" fmla="*/ 196453 w 1082357"/>
                  <a:gd name="connsiteY1" fmla="*/ 341049 h 940923"/>
                  <a:gd name="connsiteX2" fmla="*/ 417433 w 1082357"/>
                  <a:gd name="connsiteY2" fmla="*/ 188649 h 940923"/>
                  <a:gd name="connsiteX3" fmla="*/ 668893 w 1082357"/>
                  <a:gd name="connsiteY3" fmla="*/ 120069 h 940923"/>
                  <a:gd name="connsiteX4" fmla="*/ 881499 w 1082357"/>
                  <a:gd name="connsiteY4" fmla="*/ 123938 h 940923"/>
                  <a:gd name="connsiteX5" fmla="*/ 767199 w 1082357"/>
                  <a:gd name="connsiteY5" fmla="*/ 940923 h 940923"/>
                  <a:gd name="connsiteX6" fmla="*/ 83820 w 1082357"/>
                  <a:gd name="connsiteY6" fmla="*/ 940923 h 940923"/>
                  <a:gd name="connsiteX7" fmla="*/ 0 w 1082357"/>
                  <a:gd name="connsiteY7" fmla="*/ 527798 h 940923"/>
                  <a:gd name="connsiteX0" fmla="*/ 0 w 1082357"/>
                  <a:gd name="connsiteY0" fmla="*/ 527798 h 940923"/>
                  <a:gd name="connsiteX1" fmla="*/ 196453 w 1082357"/>
                  <a:gd name="connsiteY1" fmla="*/ 341049 h 940923"/>
                  <a:gd name="connsiteX2" fmla="*/ 417433 w 1082357"/>
                  <a:gd name="connsiteY2" fmla="*/ 188649 h 940923"/>
                  <a:gd name="connsiteX3" fmla="*/ 668893 w 1082357"/>
                  <a:gd name="connsiteY3" fmla="*/ 120069 h 940923"/>
                  <a:gd name="connsiteX4" fmla="*/ 881499 w 1082357"/>
                  <a:gd name="connsiteY4" fmla="*/ 123938 h 940923"/>
                  <a:gd name="connsiteX5" fmla="*/ 767199 w 1082357"/>
                  <a:gd name="connsiteY5" fmla="*/ 940923 h 940923"/>
                  <a:gd name="connsiteX6" fmla="*/ 83820 w 1082357"/>
                  <a:gd name="connsiteY6" fmla="*/ 940923 h 940923"/>
                  <a:gd name="connsiteX7" fmla="*/ 0 w 1082357"/>
                  <a:gd name="connsiteY7" fmla="*/ 527798 h 940923"/>
                  <a:gd name="connsiteX0" fmla="*/ 0 w 1082357"/>
                  <a:gd name="connsiteY0" fmla="*/ 527798 h 940923"/>
                  <a:gd name="connsiteX1" fmla="*/ 196453 w 1082357"/>
                  <a:gd name="connsiteY1" fmla="*/ 341049 h 940923"/>
                  <a:gd name="connsiteX2" fmla="*/ 417433 w 1082357"/>
                  <a:gd name="connsiteY2" fmla="*/ 188649 h 940923"/>
                  <a:gd name="connsiteX3" fmla="*/ 668893 w 1082357"/>
                  <a:gd name="connsiteY3" fmla="*/ 120069 h 940923"/>
                  <a:gd name="connsiteX4" fmla="*/ 881499 w 1082357"/>
                  <a:gd name="connsiteY4" fmla="*/ 123938 h 940923"/>
                  <a:gd name="connsiteX5" fmla="*/ 767199 w 1082357"/>
                  <a:gd name="connsiteY5" fmla="*/ 940923 h 940923"/>
                  <a:gd name="connsiteX6" fmla="*/ 83820 w 1082357"/>
                  <a:gd name="connsiteY6" fmla="*/ 940923 h 940923"/>
                  <a:gd name="connsiteX7" fmla="*/ 0 w 1082357"/>
                  <a:gd name="connsiteY7" fmla="*/ 527798 h 940923"/>
                  <a:gd name="connsiteX0" fmla="*/ 0 w 1082357"/>
                  <a:gd name="connsiteY0" fmla="*/ 527798 h 940923"/>
                  <a:gd name="connsiteX1" fmla="*/ 196453 w 1082357"/>
                  <a:gd name="connsiteY1" fmla="*/ 341049 h 940923"/>
                  <a:gd name="connsiteX2" fmla="*/ 417433 w 1082357"/>
                  <a:gd name="connsiteY2" fmla="*/ 188649 h 940923"/>
                  <a:gd name="connsiteX3" fmla="*/ 668893 w 1082357"/>
                  <a:gd name="connsiteY3" fmla="*/ 120069 h 940923"/>
                  <a:gd name="connsiteX4" fmla="*/ 881499 w 1082357"/>
                  <a:gd name="connsiteY4" fmla="*/ 123938 h 940923"/>
                  <a:gd name="connsiteX5" fmla="*/ 767199 w 1082357"/>
                  <a:gd name="connsiteY5" fmla="*/ 940923 h 940923"/>
                  <a:gd name="connsiteX6" fmla="*/ 83820 w 1082357"/>
                  <a:gd name="connsiteY6" fmla="*/ 940923 h 940923"/>
                  <a:gd name="connsiteX7" fmla="*/ 0 w 1082357"/>
                  <a:gd name="connsiteY7" fmla="*/ 527798 h 940923"/>
                  <a:gd name="connsiteX0" fmla="*/ 0 w 1082357"/>
                  <a:gd name="connsiteY0" fmla="*/ 527798 h 940923"/>
                  <a:gd name="connsiteX1" fmla="*/ 196453 w 1082357"/>
                  <a:gd name="connsiteY1" fmla="*/ 341049 h 940923"/>
                  <a:gd name="connsiteX2" fmla="*/ 417433 w 1082357"/>
                  <a:gd name="connsiteY2" fmla="*/ 188649 h 940923"/>
                  <a:gd name="connsiteX3" fmla="*/ 668893 w 1082357"/>
                  <a:gd name="connsiteY3" fmla="*/ 120069 h 940923"/>
                  <a:gd name="connsiteX4" fmla="*/ 881499 w 1082357"/>
                  <a:gd name="connsiteY4" fmla="*/ 123938 h 940923"/>
                  <a:gd name="connsiteX5" fmla="*/ 767199 w 1082357"/>
                  <a:gd name="connsiteY5" fmla="*/ 940923 h 940923"/>
                  <a:gd name="connsiteX6" fmla="*/ 83820 w 1082357"/>
                  <a:gd name="connsiteY6" fmla="*/ 940923 h 940923"/>
                  <a:gd name="connsiteX7" fmla="*/ 0 w 1082357"/>
                  <a:gd name="connsiteY7" fmla="*/ 527798 h 940923"/>
                  <a:gd name="connsiteX0" fmla="*/ 13776 w 1096133"/>
                  <a:gd name="connsiteY0" fmla="*/ 527798 h 940923"/>
                  <a:gd name="connsiteX1" fmla="*/ 210229 w 1096133"/>
                  <a:gd name="connsiteY1" fmla="*/ 341049 h 940923"/>
                  <a:gd name="connsiteX2" fmla="*/ 431209 w 1096133"/>
                  <a:gd name="connsiteY2" fmla="*/ 188649 h 940923"/>
                  <a:gd name="connsiteX3" fmla="*/ 682669 w 1096133"/>
                  <a:gd name="connsiteY3" fmla="*/ 120069 h 940923"/>
                  <a:gd name="connsiteX4" fmla="*/ 895275 w 1096133"/>
                  <a:gd name="connsiteY4" fmla="*/ 123938 h 940923"/>
                  <a:gd name="connsiteX5" fmla="*/ 780975 w 1096133"/>
                  <a:gd name="connsiteY5" fmla="*/ 940923 h 940923"/>
                  <a:gd name="connsiteX6" fmla="*/ 97596 w 1096133"/>
                  <a:gd name="connsiteY6" fmla="*/ 940923 h 940923"/>
                  <a:gd name="connsiteX7" fmla="*/ 13776 w 1096133"/>
                  <a:gd name="connsiteY7" fmla="*/ 527798 h 940923"/>
                  <a:gd name="connsiteX0" fmla="*/ 0 w 1082357"/>
                  <a:gd name="connsiteY0" fmla="*/ 527798 h 940923"/>
                  <a:gd name="connsiteX1" fmla="*/ 196453 w 1082357"/>
                  <a:gd name="connsiteY1" fmla="*/ 341049 h 940923"/>
                  <a:gd name="connsiteX2" fmla="*/ 417433 w 1082357"/>
                  <a:gd name="connsiteY2" fmla="*/ 188649 h 940923"/>
                  <a:gd name="connsiteX3" fmla="*/ 668893 w 1082357"/>
                  <a:gd name="connsiteY3" fmla="*/ 120069 h 940923"/>
                  <a:gd name="connsiteX4" fmla="*/ 881499 w 1082357"/>
                  <a:gd name="connsiteY4" fmla="*/ 123938 h 940923"/>
                  <a:gd name="connsiteX5" fmla="*/ 767199 w 1082357"/>
                  <a:gd name="connsiteY5" fmla="*/ 940923 h 940923"/>
                  <a:gd name="connsiteX6" fmla="*/ 83820 w 1082357"/>
                  <a:gd name="connsiteY6" fmla="*/ 940923 h 940923"/>
                  <a:gd name="connsiteX7" fmla="*/ 0 w 1082357"/>
                  <a:gd name="connsiteY7" fmla="*/ 527798 h 940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82357" h="940923">
                    <a:moveTo>
                      <a:pt x="0" y="527798"/>
                    </a:moveTo>
                    <a:cubicBezTo>
                      <a:pt x="27384" y="478248"/>
                      <a:pt x="-59531" y="230579"/>
                      <a:pt x="196453" y="341049"/>
                    </a:cubicBezTo>
                    <a:cubicBezTo>
                      <a:pt x="117713" y="282629"/>
                      <a:pt x="138033" y="-50111"/>
                      <a:pt x="417433" y="188649"/>
                    </a:cubicBezTo>
                    <a:cubicBezTo>
                      <a:pt x="404733" y="76889"/>
                      <a:pt x="460613" y="-133931"/>
                      <a:pt x="668893" y="120069"/>
                    </a:cubicBezTo>
                    <a:cubicBezTo>
                      <a:pt x="724522" y="-69141"/>
                      <a:pt x="841110" y="31208"/>
                      <a:pt x="881499" y="123938"/>
                    </a:cubicBezTo>
                    <a:cubicBezTo>
                      <a:pt x="1290439" y="-286994"/>
                      <a:pt x="983099" y="704155"/>
                      <a:pt x="767199" y="940923"/>
                    </a:cubicBezTo>
                    <a:lnTo>
                      <a:pt x="83820" y="940923"/>
                    </a:lnTo>
                    <a:lnTo>
                      <a:pt x="0" y="527798"/>
                    </a:lnTo>
                    <a:close/>
                  </a:path>
                </a:pathLst>
              </a:custGeom>
              <a:solidFill>
                <a:srgbClr val="8AD06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BDA4DE2D-C249-4F0C-97AB-7C472B1D9718}"/>
                  </a:ext>
                </a:extLst>
              </p:cNvPr>
              <p:cNvGrpSpPr/>
              <p:nvPr/>
            </p:nvGrpSpPr>
            <p:grpSpPr>
              <a:xfrm>
                <a:off x="4438014" y="4444384"/>
                <a:ext cx="639988" cy="498743"/>
                <a:chOff x="4438014" y="4444384"/>
                <a:chExt cx="639988" cy="498743"/>
              </a:xfrm>
            </p:grpSpPr>
            <p:sp>
              <p:nvSpPr>
                <p:cNvPr id="42" name="Rectangle 8">
                  <a:extLst>
                    <a:ext uri="{FF2B5EF4-FFF2-40B4-BE49-F238E27FC236}">
                      <a16:creationId xmlns:a16="http://schemas.microsoft.com/office/drawing/2014/main" id="{3D142C02-852E-4CA3-8429-67652D7990CD}"/>
                    </a:ext>
                  </a:extLst>
                </p:cNvPr>
                <p:cNvSpPr/>
                <p:nvPr/>
              </p:nvSpPr>
              <p:spPr>
                <a:xfrm rot="12227946" flipH="1">
                  <a:off x="4926087" y="4758422"/>
                  <a:ext cx="52520" cy="45719"/>
                </a:xfrm>
                <a:prstGeom prst="ellipse">
                  <a:avLst/>
                </a:prstGeom>
                <a:solidFill>
                  <a:srgbClr val="2F814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401AF251-B707-41C0-B2D1-9DAB5DB73058}"/>
                    </a:ext>
                  </a:extLst>
                </p:cNvPr>
                <p:cNvGrpSpPr/>
                <p:nvPr/>
              </p:nvGrpSpPr>
              <p:grpSpPr>
                <a:xfrm>
                  <a:off x="4438014" y="4444384"/>
                  <a:ext cx="639988" cy="498743"/>
                  <a:chOff x="4438014" y="4444384"/>
                  <a:chExt cx="639988" cy="498743"/>
                </a:xfrm>
              </p:grpSpPr>
              <p:sp>
                <p:nvSpPr>
                  <p:cNvPr id="37" name="Rectangle 8">
                    <a:extLst>
                      <a:ext uri="{FF2B5EF4-FFF2-40B4-BE49-F238E27FC236}">
                        <a16:creationId xmlns:a16="http://schemas.microsoft.com/office/drawing/2014/main" id="{76FB30E9-B8D9-4FA4-B743-95285E930092}"/>
                      </a:ext>
                    </a:extLst>
                  </p:cNvPr>
                  <p:cNvSpPr/>
                  <p:nvPr/>
                </p:nvSpPr>
                <p:spPr>
                  <a:xfrm rot="12227946" flipH="1">
                    <a:off x="4438014" y="4502014"/>
                    <a:ext cx="52520" cy="45719"/>
                  </a:xfrm>
                  <a:prstGeom prst="ellipse">
                    <a:avLst/>
                  </a:prstGeom>
                  <a:solidFill>
                    <a:srgbClr val="2F814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" name="Rectangle 8">
                    <a:extLst>
                      <a:ext uri="{FF2B5EF4-FFF2-40B4-BE49-F238E27FC236}">
                        <a16:creationId xmlns:a16="http://schemas.microsoft.com/office/drawing/2014/main" id="{4FE2736C-D177-4EB5-9D4E-C342548B2238}"/>
                      </a:ext>
                    </a:extLst>
                  </p:cNvPr>
                  <p:cNvSpPr/>
                  <p:nvPr/>
                </p:nvSpPr>
                <p:spPr>
                  <a:xfrm rot="12227946" flipH="1">
                    <a:off x="4609694" y="4682152"/>
                    <a:ext cx="52520" cy="45719"/>
                  </a:xfrm>
                  <a:prstGeom prst="ellipse">
                    <a:avLst/>
                  </a:prstGeom>
                  <a:solidFill>
                    <a:srgbClr val="2F814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0" name="Rectangle 8">
                    <a:extLst>
                      <a:ext uri="{FF2B5EF4-FFF2-40B4-BE49-F238E27FC236}">
                        <a16:creationId xmlns:a16="http://schemas.microsoft.com/office/drawing/2014/main" id="{67EF838C-4270-40A0-BB57-D4A97125ECD0}"/>
                      </a:ext>
                    </a:extLst>
                  </p:cNvPr>
                  <p:cNvSpPr/>
                  <p:nvPr/>
                </p:nvSpPr>
                <p:spPr>
                  <a:xfrm rot="12227946" flipH="1">
                    <a:off x="4803001" y="4444384"/>
                    <a:ext cx="52520" cy="45719"/>
                  </a:xfrm>
                  <a:prstGeom prst="ellipse">
                    <a:avLst/>
                  </a:prstGeom>
                  <a:solidFill>
                    <a:srgbClr val="2F814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1" name="Rectangle 8">
                    <a:extLst>
                      <a:ext uri="{FF2B5EF4-FFF2-40B4-BE49-F238E27FC236}">
                        <a16:creationId xmlns:a16="http://schemas.microsoft.com/office/drawing/2014/main" id="{24295864-598D-462B-B25C-D06DF7B1927A}"/>
                      </a:ext>
                    </a:extLst>
                  </p:cNvPr>
                  <p:cNvSpPr/>
                  <p:nvPr/>
                </p:nvSpPr>
                <p:spPr>
                  <a:xfrm rot="12227946" flipH="1">
                    <a:off x="5025482" y="4511539"/>
                    <a:ext cx="52520" cy="45719"/>
                  </a:xfrm>
                  <a:prstGeom prst="ellipse">
                    <a:avLst/>
                  </a:prstGeom>
                  <a:solidFill>
                    <a:srgbClr val="2F814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4" name="Rectangle 8">
                    <a:extLst>
                      <a:ext uri="{FF2B5EF4-FFF2-40B4-BE49-F238E27FC236}">
                        <a16:creationId xmlns:a16="http://schemas.microsoft.com/office/drawing/2014/main" id="{CC2270C9-2A8C-4498-93DC-578AB66D5966}"/>
                      </a:ext>
                    </a:extLst>
                  </p:cNvPr>
                  <p:cNvSpPr/>
                  <p:nvPr/>
                </p:nvSpPr>
                <p:spPr>
                  <a:xfrm rot="12227946" flipH="1">
                    <a:off x="4762839" y="4897408"/>
                    <a:ext cx="52520" cy="45719"/>
                  </a:xfrm>
                  <a:prstGeom prst="ellipse">
                    <a:avLst/>
                  </a:prstGeom>
                  <a:solidFill>
                    <a:srgbClr val="2F814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108D6D1-97EB-4A39-8379-8AEEC2971AB7}"/>
                </a:ext>
              </a:extLst>
            </p:cNvPr>
            <p:cNvGrpSpPr/>
            <p:nvPr/>
          </p:nvGrpSpPr>
          <p:grpSpPr>
            <a:xfrm>
              <a:off x="3092207" y="4512611"/>
              <a:ext cx="1460268" cy="897588"/>
              <a:chOff x="3092207" y="4512611"/>
              <a:chExt cx="1460268" cy="897588"/>
            </a:xfrm>
            <a:solidFill>
              <a:srgbClr val="B4EB77"/>
            </a:solidFill>
          </p:grpSpPr>
          <p:sp>
            <p:nvSpPr>
              <p:cNvPr id="24" name="Rectangle 8">
                <a:extLst>
                  <a:ext uri="{FF2B5EF4-FFF2-40B4-BE49-F238E27FC236}">
                    <a16:creationId xmlns:a16="http://schemas.microsoft.com/office/drawing/2014/main" id="{F8FD9A29-981A-47C1-A54D-3D6D1C4E9080}"/>
                  </a:ext>
                </a:extLst>
              </p:cNvPr>
              <p:cNvSpPr/>
              <p:nvPr/>
            </p:nvSpPr>
            <p:spPr>
              <a:xfrm rot="2104223" flipH="1">
                <a:off x="3278421" y="4512611"/>
                <a:ext cx="653197" cy="551461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  <a:gd name="connsiteX0" fmla="*/ 0 w 650160"/>
                  <a:gd name="connsiteY0" fmla="*/ 454716 h 454716"/>
                  <a:gd name="connsiteX1" fmla="*/ 627522 w 650160"/>
                  <a:gd name="connsiteY1" fmla="*/ 54666 h 454716"/>
                  <a:gd name="connsiteX2" fmla="*/ 0 w 650160"/>
                  <a:gd name="connsiteY2" fmla="*/ 454716 h 454716"/>
                  <a:gd name="connsiteX0" fmla="*/ 0 w 650160"/>
                  <a:gd name="connsiteY0" fmla="*/ 465313 h 465313"/>
                  <a:gd name="connsiteX1" fmla="*/ 627522 w 650160"/>
                  <a:gd name="connsiteY1" fmla="*/ 65263 h 465313"/>
                  <a:gd name="connsiteX2" fmla="*/ 0 w 650160"/>
                  <a:gd name="connsiteY2" fmla="*/ 465313 h 465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0160" h="465313">
                    <a:moveTo>
                      <a:pt x="0" y="465313"/>
                    </a:moveTo>
                    <a:cubicBezTo>
                      <a:pt x="66195" y="237284"/>
                      <a:pt x="397350" y="-155847"/>
                      <a:pt x="627522" y="65263"/>
                    </a:cubicBezTo>
                    <a:cubicBezTo>
                      <a:pt x="711242" y="196231"/>
                      <a:pt x="575886" y="465313"/>
                      <a:pt x="0" y="465313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8">
                <a:extLst>
                  <a:ext uri="{FF2B5EF4-FFF2-40B4-BE49-F238E27FC236}">
                    <a16:creationId xmlns:a16="http://schemas.microsoft.com/office/drawing/2014/main" id="{B2F329A6-72CC-454D-AD77-51755383FEE4}"/>
                  </a:ext>
                </a:extLst>
              </p:cNvPr>
              <p:cNvSpPr/>
              <p:nvPr/>
            </p:nvSpPr>
            <p:spPr>
              <a:xfrm rot="19508378">
                <a:off x="3574290" y="4529115"/>
                <a:ext cx="596035" cy="755650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  <a:gd name="connsiteX0" fmla="*/ 0 w 650160"/>
                  <a:gd name="connsiteY0" fmla="*/ 454716 h 454716"/>
                  <a:gd name="connsiteX1" fmla="*/ 627522 w 650160"/>
                  <a:gd name="connsiteY1" fmla="*/ 54666 h 454716"/>
                  <a:gd name="connsiteX2" fmla="*/ 0 w 650160"/>
                  <a:gd name="connsiteY2" fmla="*/ 454716 h 454716"/>
                  <a:gd name="connsiteX0" fmla="*/ 0 w 650160"/>
                  <a:gd name="connsiteY0" fmla="*/ 465313 h 465313"/>
                  <a:gd name="connsiteX1" fmla="*/ 627522 w 650160"/>
                  <a:gd name="connsiteY1" fmla="*/ 65263 h 465313"/>
                  <a:gd name="connsiteX2" fmla="*/ 0 w 650160"/>
                  <a:gd name="connsiteY2" fmla="*/ 465313 h 465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0160" h="465313">
                    <a:moveTo>
                      <a:pt x="0" y="465313"/>
                    </a:moveTo>
                    <a:cubicBezTo>
                      <a:pt x="66195" y="237284"/>
                      <a:pt x="397350" y="-155847"/>
                      <a:pt x="627522" y="65263"/>
                    </a:cubicBezTo>
                    <a:cubicBezTo>
                      <a:pt x="711242" y="196231"/>
                      <a:pt x="575886" y="465313"/>
                      <a:pt x="0" y="465313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8">
                <a:extLst>
                  <a:ext uri="{FF2B5EF4-FFF2-40B4-BE49-F238E27FC236}">
                    <a16:creationId xmlns:a16="http://schemas.microsoft.com/office/drawing/2014/main" id="{03CC3164-EFC2-49E0-8A46-D5DD150A5413}"/>
                  </a:ext>
                </a:extLst>
              </p:cNvPr>
              <p:cNvSpPr/>
              <p:nvPr/>
            </p:nvSpPr>
            <p:spPr>
              <a:xfrm rot="20964368">
                <a:off x="3854152" y="4676050"/>
                <a:ext cx="653197" cy="551461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  <a:gd name="connsiteX0" fmla="*/ 0 w 650160"/>
                  <a:gd name="connsiteY0" fmla="*/ 454716 h 454716"/>
                  <a:gd name="connsiteX1" fmla="*/ 627522 w 650160"/>
                  <a:gd name="connsiteY1" fmla="*/ 54666 h 454716"/>
                  <a:gd name="connsiteX2" fmla="*/ 0 w 650160"/>
                  <a:gd name="connsiteY2" fmla="*/ 454716 h 454716"/>
                  <a:gd name="connsiteX0" fmla="*/ 0 w 650160"/>
                  <a:gd name="connsiteY0" fmla="*/ 465313 h 465313"/>
                  <a:gd name="connsiteX1" fmla="*/ 627522 w 650160"/>
                  <a:gd name="connsiteY1" fmla="*/ 65263 h 465313"/>
                  <a:gd name="connsiteX2" fmla="*/ 0 w 650160"/>
                  <a:gd name="connsiteY2" fmla="*/ 465313 h 465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0160" h="465313">
                    <a:moveTo>
                      <a:pt x="0" y="465313"/>
                    </a:moveTo>
                    <a:cubicBezTo>
                      <a:pt x="66195" y="237284"/>
                      <a:pt x="397350" y="-155847"/>
                      <a:pt x="627522" y="65263"/>
                    </a:cubicBezTo>
                    <a:cubicBezTo>
                      <a:pt x="711242" y="196231"/>
                      <a:pt x="575886" y="465313"/>
                      <a:pt x="0" y="465313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50C26953-71BB-4E86-80E9-DEE9D4378B92}"/>
                  </a:ext>
                </a:extLst>
              </p:cNvPr>
              <p:cNvSpPr/>
              <p:nvPr/>
            </p:nvSpPr>
            <p:spPr>
              <a:xfrm>
                <a:off x="3848099" y="4962062"/>
                <a:ext cx="704376" cy="448137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0160" h="448137">
                    <a:moveTo>
                      <a:pt x="0" y="448137"/>
                    </a:moveTo>
                    <a:cubicBezTo>
                      <a:pt x="16292" y="340980"/>
                      <a:pt x="439779" y="-154319"/>
                      <a:pt x="627522" y="48087"/>
                    </a:cubicBezTo>
                    <a:cubicBezTo>
                      <a:pt x="711242" y="179055"/>
                      <a:pt x="575886" y="448137"/>
                      <a:pt x="0" y="44813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8">
                <a:extLst>
                  <a:ext uri="{FF2B5EF4-FFF2-40B4-BE49-F238E27FC236}">
                    <a16:creationId xmlns:a16="http://schemas.microsoft.com/office/drawing/2014/main" id="{CF85B23A-2624-4EFB-9CD3-169F95A9EC94}"/>
                  </a:ext>
                </a:extLst>
              </p:cNvPr>
              <p:cNvSpPr/>
              <p:nvPr/>
            </p:nvSpPr>
            <p:spPr>
              <a:xfrm rot="19151755">
                <a:off x="3654399" y="4799558"/>
                <a:ext cx="653197" cy="434476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0160" h="448137">
                    <a:moveTo>
                      <a:pt x="0" y="448137"/>
                    </a:moveTo>
                    <a:cubicBezTo>
                      <a:pt x="16292" y="340980"/>
                      <a:pt x="439779" y="-154319"/>
                      <a:pt x="627522" y="48087"/>
                    </a:cubicBezTo>
                    <a:cubicBezTo>
                      <a:pt x="711242" y="179055"/>
                      <a:pt x="575886" y="448137"/>
                      <a:pt x="0" y="44813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8">
                <a:extLst>
                  <a:ext uri="{FF2B5EF4-FFF2-40B4-BE49-F238E27FC236}">
                    <a16:creationId xmlns:a16="http://schemas.microsoft.com/office/drawing/2014/main" id="{DABC4F87-6E05-468C-BCBF-66AD2C51D2E7}"/>
                  </a:ext>
                </a:extLst>
              </p:cNvPr>
              <p:cNvSpPr/>
              <p:nvPr/>
            </p:nvSpPr>
            <p:spPr>
              <a:xfrm rot="1011600" flipH="1">
                <a:off x="3143322" y="4726655"/>
                <a:ext cx="653197" cy="434476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0160" h="448137">
                    <a:moveTo>
                      <a:pt x="0" y="448137"/>
                    </a:moveTo>
                    <a:cubicBezTo>
                      <a:pt x="16292" y="340980"/>
                      <a:pt x="439779" y="-154319"/>
                      <a:pt x="627522" y="48087"/>
                    </a:cubicBezTo>
                    <a:cubicBezTo>
                      <a:pt x="711242" y="179055"/>
                      <a:pt x="575886" y="448137"/>
                      <a:pt x="0" y="44813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8">
                <a:extLst>
                  <a:ext uri="{FF2B5EF4-FFF2-40B4-BE49-F238E27FC236}">
                    <a16:creationId xmlns:a16="http://schemas.microsoft.com/office/drawing/2014/main" id="{FC7398C3-B0DD-4D89-BA2F-75EFA2B0916E}"/>
                  </a:ext>
                </a:extLst>
              </p:cNvPr>
              <p:cNvSpPr/>
              <p:nvPr/>
            </p:nvSpPr>
            <p:spPr>
              <a:xfrm flipH="1">
                <a:off x="3092207" y="4910138"/>
                <a:ext cx="755892" cy="500061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0160" h="448137">
                    <a:moveTo>
                      <a:pt x="0" y="448137"/>
                    </a:moveTo>
                    <a:cubicBezTo>
                      <a:pt x="16292" y="340980"/>
                      <a:pt x="439779" y="-154319"/>
                      <a:pt x="627522" y="48087"/>
                    </a:cubicBezTo>
                    <a:cubicBezTo>
                      <a:pt x="711242" y="179055"/>
                      <a:pt x="575886" y="448137"/>
                      <a:pt x="0" y="44813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8">
                <a:extLst>
                  <a:ext uri="{FF2B5EF4-FFF2-40B4-BE49-F238E27FC236}">
                    <a16:creationId xmlns:a16="http://schemas.microsoft.com/office/drawing/2014/main" id="{534A374C-CA80-42D4-9A8A-013C1D802025}"/>
                  </a:ext>
                </a:extLst>
              </p:cNvPr>
              <p:cNvSpPr/>
              <p:nvPr/>
            </p:nvSpPr>
            <p:spPr>
              <a:xfrm rot="2448245" flipH="1">
                <a:off x="3421620" y="4812766"/>
                <a:ext cx="653197" cy="434476"/>
              </a:xfrm>
              <a:custGeom>
                <a:avLst/>
                <a:gdLst>
                  <a:gd name="connsiteX0" fmla="*/ 0 w 279859"/>
                  <a:gd name="connsiteY0" fmla="*/ 0 h 100012"/>
                  <a:gd name="connsiteX1" fmla="*/ 279859 w 279859"/>
                  <a:gd name="connsiteY1" fmla="*/ 0 h 100012"/>
                  <a:gd name="connsiteX2" fmla="*/ 279859 w 279859"/>
                  <a:gd name="connsiteY2" fmla="*/ 100012 h 100012"/>
                  <a:gd name="connsiteX3" fmla="*/ 0 w 279859"/>
                  <a:gd name="connsiteY3" fmla="*/ 100012 h 100012"/>
                  <a:gd name="connsiteX4" fmla="*/ 0 w 279859"/>
                  <a:gd name="connsiteY4" fmla="*/ 0 h 100012"/>
                  <a:gd name="connsiteX0" fmla="*/ 0 w 279859"/>
                  <a:gd name="connsiteY0" fmla="*/ 0 h 252412"/>
                  <a:gd name="connsiteX1" fmla="*/ 279859 w 279859"/>
                  <a:gd name="connsiteY1" fmla="*/ 0 h 252412"/>
                  <a:gd name="connsiteX2" fmla="*/ 279859 w 279859"/>
                  <a:gd name="connsiteY2" fmla="*/ 100012 h 252412"/>
                  <a:gd name="connsiteX3" fmla="*/ 0 w 279859"/>
                  <a:gd name="connsiteY3" fmla="*/ 252412 h 252412"/>
                  <a:gd name="connsiteX4" fmla="*/ 0 w 279859"/>
                  <a:gd name="connsiteY4" fmla="*/ 0 h 252412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279859 w 627522"/>
                  <a:gd name="connsiteY2" fmla="*/ 247650 h 400050"/>
                  <a:gd name="connsiteX3" fmla="*/ 0 w 627522"/>
                  <a:gd name="connsiteY3" fmla="*/ 400050 h 400050"/>
                  <a:gd name="connsiteX4" fmla="*/ 0 w 627522"/>
                  <a:gd name="connsiteY4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27522"/>
                  <a:gd name="connsiteY0" fmla="*/ 147638 h 400050"/>
                  <a:gd name="connsiteX1" fmla="*/ 627522 w 627522"/>
                  <a:gd name="connsiteY1" fmla="*/ 0 h 400050"/>
                  <a:gd name="connsiteX2" fmla="*/ 0 w 627522"/>
                  <a:gd name="connsiteY2" fmla="*/ 400050 h 400050"/>
                  <a:gd name="connsiteX3" fmla="*/ 0 w 627522"/>
                  <a:gd name="connsiteY3" fmla="*/ 147638 h 400050"/>
                  <a:gd name="connsiteX0" fmla="*/ 0 w 638099"/>
                  <a:gd name="connsiteY0" fmla="*/ 147638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3" fmla="*/ 0 w 638099"/>
                  <a:gd name="connsiteY3" fmla="*/ 147638 h 400050"/>
                  <a:gd name="connsiteX0" fmla="*/ 0 w 638099"/>
                  <a:gd name="connsiteY0" fmla="*/ 182173 h 434585"/>
                  <a:gd name="connsiteX1" fmla="*/ 627522 w 638099"/>
                  <a:gd name="connsiteY1" fmla="*/ 34535 h 434585"/>
                  <a:gd name="connsiteX2" fmla="*/ 0 w 638099"/>
                  <a:gd name="connsiteY2" fmla="*/ 434585 h 434585"/>
                  <a:gd name="connsiteX3" fmla="*/ 0 w 638099"/>
                  <a:gd name="connsiteY3" fmla="*/ 182173 h 434585"/>
                  <a:gd name="connsiteX0" fmla="*/ 0 w 638099"/>
                  <a:gd name="connsiteY0" fmla="*/ 400050 h 400050"/>
                  <a:gd name="connsiteX1" fmla="*/ 627522 w 638099"/>
                  <a:gd name="connsiteY1" fmla="*/ 0 h 400050"/>
                  <a:gd name="connsiteX2" fmla="*/ 0 w 638099"/>
                  <a:gd name="connsiteY2" fmla="*/ 400050 h 400050"/>
                  <a:gd name="connsiteX0" fmla="*/ 2840 w 640939"/>
                  <a:gd name="connsiteY0" fmla="*/ 400050 h 400050"/>
                  <a:gd name="connsiteX1" fmla="*/ 630362 w 640939"/>
                  <a:gd name="connsiteY1" fmla="*/ 0 h 400050"/>
                  <a:gd name="connsiteX2" fmla="*/ 2840 w 640939"/>
                  <a:gd name="connsiteY2" fmla="*/ 400050 h 400050"/>
                  <a:gd name="connsiteX0" fmla="*/ 3848 w 641947"/>
                  <a:gd name="connsiteY0" fmla="*/ 415337 h 415337"/>
                  <a:gd name="connsiteX1" fmla="*/ 631370 w 641947"/>
                  <a:gd name="connsiteY1" fmla="*/ 15287 h 415337"/>
                  <a:gd name="connsiteX2" fmla="*/ 3848 w 641947"/>
                  <a:gd name="connsiteY2" fmla="*/ 415337 h 415337"/>
                  <a:gd name="connsiteX0" fmla="*/ 2841 w 640940"/>
                  <a:gd name="connsiteY0" fmla="*/ 438374 h 438374"/>
                  <a:gd name="connsiteX1" fmla="*/ 630363 w 640940"/>
                  <a:gd name="connsiteY1" fmla="*/ 38324 h 438374"/>
                  <a:gd name="connsiteX2" fmla="*/ 2841 w 640940"/>
                  <a:gd name="connsiteY2" fmla="*/ 438374 h 438374"/>
                  <a:gd name="connsiteX0" fmla="*/ 0 w 638099"/>
                  <a:gd name="connsiteY0" fmla="*/ 437653 h 437653"/>
                  <a:gd name="connsiteX1" fmla="*/ 627522 w 638099"/>
                  <a:gd name="connsiteY1" fmla="*/ 37603 h 437653"/>
                  <a:gd name="connsiteX2" fmla="*/ 0 w 638099"/>
                  <a:gd name="connsiteY2" fmla="*/ 437653 h 437653"/>
                  <a:gd name="connsiteX0" fmla="*/ 0 w 638099"/>
                  <a:gd name="connsiteY0" fmla="*/ 448137 h 448137"/>
                  <a:gd name="connsiteX1" fmla="*/ 627522 w 638099"/>
                  <a:gd name="connsiteY1" fmla="*/ 48087 h 448137"/>
                  <a:gd name="connsiteX2" fmla="*/ 0 w 638099"/>
                  <a:gd name="connsiteY2" fmla="*/ 448137 h 448137"/>
                  <a:gd name="connsiteX0" fmla="*/ 0 w 650160"/>
                  <a:gd name="connsiteY0" fmla="*/ 448137 h 448137"/>
                  <a:gd name="connsiteX1" fmla="*/ 627522 w 650160"/>
                  <a:gd name="connsiteY1" fmla="*/ 48087 h 448137"/>
                  <a:gd name="connsiteX2" fmla="*/ 0 w 650160"/>
                  <a:gd name="connsiteY2" fmla="*/ 448137 h 448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0160" h="448137">
                    <a:moveTo>
                      <a:pt x="0" y="448137"/>
                    </a:moveTo>
                    <a:cubicBezTo>
                      <a:pt x="16292" y="340980"/>
                      <a:pt x="439779" y="-154319"/>
                      <a:pt x="627522" y="48087"/>
                    </a:cubicBezTo>
                    <a:cubicBezTo>
                      <a:pt x="711242" y="179055"/>
                      <a:pt x="575886" y="448137"/>
                      <a:pt x="0" y="448137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7" name="ttsMP3.com_VoiceText_2025-4-9_0-31-5">
            <a:hlinkClick r:id="" action="ppaction://media"/>
            <a:extLst>
              <a:ext uri="{FF2B5EF4-FFF2-40B4-BE49-F238E27FC236}">
                <a16:creationId xmlns:a16="http://schemas.microsoft.com/office/drawing/2014/main" id="{5A118EF2-5BAE-45BD-91F5-30276539EC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12911" y="1784449"/>
            <a:ext cx="609600" cy="609600"/>
          </a:xfrm>
          <a:prstGeom prst="rect">
            <a:avLst/>
          </a:prstGeom>
        </p:spPr>
      </p:pic>
      <p:pic>
        <p:nvPicPr>
          <p:cNvPr id="68" name="ttsMP3.com_VoiceText_2025-4-9_0-32-21">
            <a:hlinkClick r:id="" action="ppaction://media"/>
            <a:extLst>
              <a:ext uri="{FF2B5EF4-FFF2-40B4-BE49-F238E27FC236}">
                <a16:creationId xmlns:a16="http://schemas.microsoft.com/office/drawing/2014/main" id="{97859475-9419-4483-9FB7-31011C988DA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02272" y="49783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797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2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6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416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</p:childTnLst>
        </p:cTn>
      </p:par>
    </p:tnLst>
    <p:bldLst>
      <p:bldP spid="51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C75770C8-ABEB-40BC-A117-CA863CBC904A}"/>
              </a:ext>
            </a:extLst>
          </p:cNvPr>
          <p:cNvSpPr/>
          <p:nvPr/>
        </p:nvSpPr>
        <p:spPr>
          <a:xfrm>
            <a:off x="7314589" y="3277309"/>
            <a:ext cx="3717623" cy="22688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Arial Black" panose="020B0A04020102020204" pitchFamily="34" charset="0"/>
              </a:rPr>
              <a:t>Bu</a:t>
            </a:r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rgbClr val="F8ED3B"/>
                </a:solidFill>
                <a:latin typeface="Arial Black" panose="020B0A04020102020204" pitchFamily="34" charset="0"/>
              </a:rPr>
              <a:t>zz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8A3A3FD-1CDB-4280-841E-BF3FB4AE3E8B}"/>
              </a:ext>
            </a:extLst>
          </p:cNvPr>
          <p:cNvSpPr/>
          <p:nvPr/>
        </p:nvSpPr>
        <p:spPr>
          <a:xfrm>
            <a:off x="7748364" y="1273196"/>
            <a:ext cx="3283848" cy="2004113"/>
          </a:xfrm>
          <a:prstGeom prst="roundRect">
            <a:avLst/>
          </a:prstGeom>
          <a:solidFill>
            <a:schemeClr val="bg1"/>
          </a:solidFill>
          <a:ln>
            <a:solidFill>
              <a:srgbClr val="F8ED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dirty="0" err="1">
                <a:ln>
                  <a:solidFill>
                    <a:sysClr val="windowText" lastClr="000000"/>
                  </a:solidFill>
                </a:ln>
                <a:solidFill>
                  <a:srgbClr val="F8ED3B"/>
                </a:solidFill>
                <a:latin typeface="Arial Black" panose="020B0A04020102020204" pitchFamily="34" charset="0"/>
              </a:rPr>
              <a:t>zz</a:t>
            </a:r>
            <a:endParaRPr lang="en-US" sz="16600" dirty="0">
              <a:ln>
                <a:solidFill>
                  <a:sysClr val="windowText" lastClr="000000"/>
                </a:solidFill>
              </a:ln>
              <a:solidFill>
                <a:srgbClr val="F8ED3B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0A6A96C-B30B-4F8F-A616-1C6190B862C3}"/>
              </a:ext>
            </a:extLst>
          </p:cNvPr>
          <p:cNvGrpSpPr/>
          <p:nvPr/>
        </p:nvGrpSpPr>
        <p:grpSpPr>
          <a:xfrm>
            <a:off x="1367179" y="980148"/>
            <a:ext cx="4279878" cy="4546122"/>
            <a:chOff x="1972933" y="1435578"/>
            <a:chExt cx="3597923" cy="3821744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194C1DD4-0359-4707-9E45-D71D6DC1871D}"/>
                </a:ext>
              </a:extLst>
            </p:cNvPr>
            <p:cNvGrpSpPr/>
            <p:nvPr/>
          </p:nvGrpSpPr>
          <p:grpSpPr>
            <a:xfrm flipH="1">
              <a:off x="4184113" y="3409016"/>
              <a:ext cx="1205650" cy="1531201"/>
              <a:chOff x="1969722" y="3425409"/>
              <a:chExt cx="1205650" cy="1531201"/>
            </a:xfrm>
            <a:solidFill>
              <a:schemeClr val="bg1">
                <a:lumMod val="95000"/>
              </a:schemeClr>
            </a:solidFill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9C76C4D8-35B8-40D7-9F10-EA6864977A51}"/>
                  </a:ext>
                </a:extLst>
              </p:cNvPr>
              <p:cNvSpPr/>
              <p:nvPr/>
            </p:nvSpPr>
            <p:spPr>
              <a:xfrm rot="19150760">
                <a:off x="2041611" y="4058229"/>
                <a:ext cx="1133761" cy="89838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68390AAA-ABF6-4FD3-9D1A-B984F817C4C6}"/>
                  </a:ext>
                </a:extLst>
              </p:cNvPr>
              <p:cNvSpPr/>
              <p:nvPr/>
            </p:nvSpPr>
            <p:spPr>
              <a:xfrm rot="381509">
                <a:off x="1969722" y="3425409"/>
                <a:ext cx="1133761" cy="89838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BC08D6D-90EF-46CD-A0E1-667F266B1C65}"/>
                </a:ext>
              </a:extLst>
            </p:cNvPr>
            <p:cNvGrpSpPr/>
            <p:nvPr/>
          </p:nvGrpSpPr>
          <p:grpSpPr>
            <a:xfrm>
              <a:off x="2075062" y="3426729"/>
              <a:ext cx="1205650" cy="1531201"/>
              <a:chOff x="1969722" y="3425409"/>
              <a:chExt cx="1205650" cy="1531201"/>
            </a:xfrm>
            <a:solidFill>
              <a:schemeClr val="bg1">
                <a:lumMod val="95000"/>
              </a:schemeClr>
            </a:solidFill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8A1DF3FC-8D12-4003-AD85-742F05FDE245}"/>
                  </a:ext>
                </a:extLst>
              </p:cNvPr>
              <p:cNvSpPr/>
              <p:nvPr/>
            </p:nvSpPr>
            <p:spPr>
              <a:xfrm rot="19150760">
                <a:off x="2041611" y="4058229"/>
                <a:ext cx="1133761" cy="89838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CEA1B982-BCA4-44EB-9249-C56BA72E8F01}"/>
                  </a:ext>
                </a:extLst>
              </p:cNvPr>
              <p:cNvSpPr/>
              <p:nvPr/>
            </p:nvSpPr>
            <p:spPr>
              <a:xfrm rot="381509">
                <a:off x="1969722" y="3425409"/>
                <a:ext cx="1133761" cy="89838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FE51CF0-D50F-4353-9374-A2F963AA6E9E}"/>
                </a:ext>
              </a:extLst>
            </p:cNvPr>
            <p:cNvSpPr/>
            <p:nvPr/>
          </p:nvSpPr>
          <p:spPr>
            <a:xfrm>
              <a:off x="2718281" y="3278849"/>
              <a:ext cx="2090836" cy="1978473"/>
            </a:xfrm>
            <a:custGeom>
              <a:avLst/>
              <a:gdLst>
                <a:gd name="connsiteX0" fmla="*/ 0 w 799686"/>
                <a:gd name="connsiteY0" fmla="*/ 0 h 708473"/>
                <a:gd name="connsiteX1" fmla="*/ 799686 w 799686"/>
                <a:gd name="connsiteY1" fmla="*/ 0 h 708473"/>
                <a:gd name="connsiteX2" fmla="*/ 799686 w 799686"/>
                <a:gd name="connsiteY2" fmla="*/ 708473 h 708473"/>
                <a:gd name="connsiteX3" fmla="*/ 0 w 799686"/>
                <a:gd name="connsiteY3" fmla="*/ 708473 h 708473"/>
                <a:gd name="connsiteX4" fmla="*/ 0 w 799686"/>
                <a:gd name="connsiteY4" fmla="*/ 0 h 708473"/>
                <a:gd name="connsiteX0" fmla="*/ 0 w 799686"/>
                <a:gd name="connsiteY0" fmla="*/ 0 h 1051373"/>
                <a:gd name="connsiteX1" fmla="*/ 799686 w 799686"/>
                <a:gd name="connsiteY1" fmla="*/ 0 h 1051373"/>
                <a:gd name="connsiteX2" fmla="*/ 799686 w 799686"/>
                <a:gd name="connsiteY2" fmla="*/ 708473 h 1051373"/>
                <a:gd name="connsiteX3" fmla="*/ 88900 w 799686"/>
                <a:gd name="connsiteY3" fmla="*/ 1051373 h 1051373"/>
                <a:gd name="connsiteX4" fmla="*/ 0 w 799686"/>
                <a:gd name="connsiteY4" fmla="*/ 0 h 1051373"/>
                <a:gd name="connsiteX0" fmla="*/ 0 w 1269586"/>
                <a:gd name="connsiteY0" fmla="*/ 0 h 1813373"/>
                <a:gd name="connsiteX1" fmla="*/ 1269586 w 1269586"/>
                <a:gd name="connsiteY1" fmla="*/ 762000 h 1813373"/>
                <a:gd name="connsiteX2" fmla="*/ 1269586 w 1269586"/>
                <a:gd name="connsiteY2" fmla="*/ 1470473 h 1813373"/>
                <a:gd name="connsiteX3" fmla="*/ 558800 w 1269586"/>
                <a:gd name="connsiteY3" fmla="*/ 1813373 h 1813373"/>
                <a:gd name="connsiteX4" fmla="*/ 0 w 1269586"/>
                <a:gd name="connsiteY4" fmla="*/ 0 h 1813373"/>
                <a:gd name="connsiteX0" fmla="*/ 0 w 1320386"/>
                <a:gd name="connsiteY0" fmla="*/ 139700 h 1953073"/>
                <a:gd name="connsiteX1" fmla="*/ 1320386 w 1320386"/>
                <a:gd name="connsiteY1" fmla="*/ 0 h 1953073"/>
                <a:gd name="connsiteX2" fmla="*/ 1269586 w 1320386"/>
                <a:gd name="connsiteY2" fmla="*/ 1610173 h 1953073"/>
                <a:gd name="connsiteX3" fmla="*/ 558800 w 1320386"/>
                <a:gd name="connsiteY3" fmla="*/ 1953073 h 1953073"/>
                <a:gd name="connsiteX4" fmla="*/ 0 w 1320386"/>
                <a:gd name="connsiteY4" fmla="*/ 139700 h 1953073"/>
                <a:gd name="connsiteX0" fmla="*/ 0 w 1320386"/>
                <a:gd name="connsiteY0" fmla="*/ 139700 h 1953073"/>
                <a:gd name="connsiteX1" fmla="*/ 1320386 w 1320386"/>
                <a:gd name="connsiteY1" fmla="*/ 0 h 1953073"/>
                <a:gd name="connsiteX2" fmla="*/ 558800 w 1320386"/>
                <a:gd name="connsiteY2" fmla="*/ 1953073 h 1953073"/>
                <a:gd name="connsiteX3" fmla="*/ 0 w 1320386"/>
                <a:gd name="connsiteY3" fmla="*/ 139700 h 1953073"/>
                <a:gd name="connsiteX0" fmla="*/ 0 w 1589232"/>
                <a:gd name="connsiteY0" fmla="*/ 139700 h 1953073"/>
                <a:gd name="connsiteX1" fmla="*/ 1320386 w 1589232"/>
                <a:gd name="connsiteY1" fmla="*/ 0 h 1953073"/>
                <a:gd name="connsiteX2" fmla="*/ 558800 w 1589232"/>
                <a:gd name="connsiteY2" fmla="*/ 1953073 h 1953073"/>
                <a:gd name="connsiteX3" fmla="*/ 0 w 1589232"/>
                <a:gd name="connsiteY3" fmla="*/ 139700 h 1953073"/>
                <a:gd name="connsiteX0" fmla="*/ 499635 w 2088867"/>
                <a:gd name="connsiteY0" fmla="*/ 139700 h 1953073"/>
                <a:gd name="connsiteX1" fmla="*/ 1820021 w 2088867"/>
                <a:gd name="connsiteY1" fmla="*/ 0 h 1953073"/>
                <a:gd name="connsiteX2" fmla="*/ 1058435 w 2088867"/>
                <a:gd name="connsiteY2" fmla="*/ 1953073 h 1953073"/>
                <a:gd name="connsiteX3" fmla="*/ 499635 w 2088867"/>
                <a:gd name="connsiteY3" fmla="*/ 139700 h 1953073"/>
                <a:gd name="connsiteX0" fmla="*/ 520808 w 2110040"/>
                <a:gd name="connsiteY0" fmla="*/ 139700 h 1953073"/>
                <a:gd name="connsiteX1" fmla="*/ 1841194 w 2110040"/>
                <a:gd name="connsiteY1" fmla="*/ 0 h 1953073"/>
                <a:gd name="connsiteX2" fmla="*/ 1079608 w 2110040"/>
                <a:gd name="connsiteY2" fmla="*/ 1953073 h 1953073"/>
                <a:gd name="connsiteX3" fmla="*/ 520808 w 2110040"/>
                <a:gd name="connsiteY3" fmla="*/ 139700 h 1953073"/>
                <a:gd name="connsiteX0" fmla="*/ 356377 w 1945609"/>
                <a:gd name="connsiteY0" fmla="*/ 139700 h 1953073"/>
                <a:gd name="connsiteX1" fmla="*/ 1676763 w 1945609"/>
                <a:gd name="connsiteY1" fmla="*/ 0 h 1953073"/>
                <a:gd name="connsiteX2" fmla="*/ 915177 w 1945609"/>
                <a:gd name="connsiteY2" fmla="*/ 1953073 h 1953073"/>
                <a:gd name="connsiteX3" fmla="*/ 356377 w 1945609"/>
                <a:gd name="connsiteY3" fmla="*/ 139700 h 1953073"/>
                <a:gd name="connsiteX0" fmla="*/ 421865 w 2011097"/>
                <a:gd name="connsiteY0" fmla="*/ 139700 h 1953073"/>
                <a:gd name="connsiteX1" fmla="*/ 1742251 w 2011097"/>
                <a:gd name="connsiteY1" fmla="*/ 0 h 1953073"/>
                <a:gd name="connsiteX2" fmla="*/ 980665 w 2011097"/>
                <a:gd name="connsiteY2" fmla="*/ 1953073 h 1953073"/>
                <a:gd name="connsiteX3" fmla="*/ 421865 w 2011097"/>
                <a:gd name="connsiteY3" fmla="*/ 139700 h 1953073"/>
                <a:gd name="connsiteX0" fmla="*/ 432822 w 2022054"/>
                <a:gd name="connsiteY0" fmla="*/ 139700 h 1953073"/>
                <a:gd name="connsiteX1" fmla="*/ 1753208 w 2022054"/>
                <a:gd name="connsiteY1" fmla="*/ 0 h 1953073"/>
                <a:gd name="connsiteX2" fmla="*/ 991622 w 2022054"/>
                <a:gd name="connsiteY2" fmla="*/ 1953073 h 1953073"/>
                <a:gd name="connsiteX3" fmla="*/ 432822 w 2022054"/>
                <a:gd name="connsiteY3" fmla="*/ 139700 h 1953073"/>
                <a:gd name="connsiteX0" fmla="*/ 384320 w 2049752"/>
                <a:gd name="connsiteY0" fmla="*/ 63500 h 1953073"/>
                <a:gd name="connsiteX1" fmla="*/ 1780906 w 2049752"/>
                <a:gd name="connsiteY1" fmla="*/ 0 h 1953073"/>
                <a:gd name="connsiteX2" fmla="*/ 1019320 w 2049752"/>
                <a:gd name="connsiteY2" fmla="*/ 1953073 h 1953073"/>
                <a:gd name="connsiteX3" fmla="*/ 384320 w 2049752"/>
                <a:gd name="connsiteY3" fmla="*/ 63500 h 1953073"/>
                <a:gd name="connsiteX0" fmla="*/ 384320 w 2069519"/>
                <a:gd name="connsiteY0" fmla="*/ 88900 h 1978473"/>
                <a:gd name="connsiteX1" fmla="*/ 1831706 w 2069519"/>
                <a:gd name="connsiteY1" fmla="*/ 0 h 1978473"/>
                <a:gd name="connsiteX2" fmla="*/ 1019320 w 2069519"/>
                <a:gd name="connsiteY2" fmla="*/ 1978473 h 1978473"/>
                <a:gd name="connsiteX3" fmla="*/ 384320 w 2069519"/>
                <a:gd name="connsiteY3" fmla="*/ 88900 h 1978473"/>
                <a:gd name="connsiteX0" fmla="*/ 384320 w 2090836"/>
                <a:gd name="connsiteY0" fmla="*/ 88900 h 1978473"/>
                <a:gd name="connsiteX1" fmla="*/ 1831706 w 2090836"/>
                <a:gd name="connsiteY1" fmla="*/ 0 h 1978473"/>
                <a:gd name="connsiteX2" fmla="*/ 1019320 w 2090836"/>
                <a:gd name="connsiteY2" fmla="*/ 1978473 h 1978473"/>
                <a:gd name="connsiteX3" fmla="*/ 384320 w 2090836"/>
                <a:gd name="connsiteY3" fmla="*/ 88900 h 1978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0836" h="1978473">
                  <a:moveTo>
                    <a:pt x="384320" y="88900"/>
                  </a:moveTo>
                  <a:lnTo>
                    <a:pt x="1831706" y="0"/>
                  </a:lnTo>
                  <a:cubicBezTo>
                    <a:pt x="1577844" y="651024"/>
                    <a:pt x="3000382" y="1276649"/>
                    <a:pt x="1019320" y="1978473"/>
                  </a:cubicBezTo>
                  <a:cubicBezTo>
                    <a:pt x="-894147" y="1386715"/>
                    <a:pt x="494387" y="363158"/>
                    <a:pt x="384320" y="88900"/>
                  </a:cubicBezTo>
                  <a:close/>
                </a:path>
              </a:pathLst>
            </a:custGeom>
            <a:solidFill>
              <a:srgbClr val="F8ED3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FD0F917-0F8D-4DA4-9195-1BE5B24BF432}"/>
                </a:ext>
              </a:extLst>
            </p:cNvPr>
            <p:cNvSpPr/>
            <p:nvPr/>
          </p:nvSpPr>
          <p:spPr>
            <a:xfrm>
              <a:off x="2262595" y="1435578"/>
              <a:ext cx="3004414" cy="2586398"/>
            </a:xfrm>
            <a:custGeom>
              <a:avLst/>
              <a:gdLst>
                <a:gd name="connsiteX0" fmla="*/ 0 w 2057400"/>
                <a:gd name="connsiteY0" fmla="*/ 0 h 647700"/>
                <a:gd name="connsiteX1" fmla="*/ 2057400 w 2057400"/>
                <a:gd name="connsiteY1" fmla="*/ 0 h 647700"/>
                <a:gd name="connsiteX2" fmla="*/ 2057400 w 2057400"/>
                <a:gd name="connsiteY2" fmla="*/ 647700 h 647700"/>
                <a:gd name="connsiteX3" fmla="*/ 0 w 2057400"/>
                <a:gd name="connsiteY3" fmla="*/ 647700 h 647700"/>
                <a:gd name="connsiteX4" fmla="*/ 0 w 2057400"/>
                <a:gd name="connsiteY4" fmla="*/ 0 h 647700"/>
                <a:gd name="connsiteX0" fmla="*/ 0 w 2057400"/>
                <a:gd name="connsiteY0" fmla="*/ 0 h 647700"/>
                <a:gd name="connsiteX1" fmla="*/ 2057400 w 2057400"/>
                <a:gd name="connsiteY1" fmla="*/ 0 h 647700"/>
                <a:gd name="connsiteX2" fmla="*/ 0 w 2057400"/>
                <a:gd name="connsiteY2" fmla="*/ 647700 h 647700"/>
                <a:gd name="connsiteX3" fmla="*/ 0 w 2057400"/>
                <a:gd name="connsiteY3" fmla="*/ 0 h 647700"/>
                <a:gd name="connsiteX0" fmla="*/ 0 w 2222500"/>
                <a:gd name="connsiteY0" fmla="*/ 0 h 647700"/>
                <a:gd name="connsiteX1" fmla="*/ 2222500 w 2222500"/>
                <a:gd name="connsiteY1" fmla="*/ 482600 h 647700"/>
                <a:gd name="connsiteX2" fmla="*/ 0 w 2222500"/>
                <a:gd name="connsiteY2" fmla="*/ 647700 h 647700"/>
                <a:gd name="connsiteX3" fmla="*/ 0 w 2222500"/>
                <a:gd name="connsiteY3" fmla="*/ 0 h 647700"/>
                <a:gd name="connsiteX0" fmla="*/ 0 w 2222500"/>
                <a:gd name="connsiteY0" fmla="*/ 0 h 840315"/>
                <a:gd name="connsiteX1" fmla="*/ 2222500 w 2222500"/>
                <a:gd name="connsiteY1" fmla="*/ 482600 h 840315"/>
                <a:gd name="connsiteX2" fmla="*/ 0 w 2222500"/>
                <a:gd name="connsiteY2" fmla="*/ 647700 h 840315"/>
                <a:gd name="connsiteX3" fmla="*/ 0 w 2222500"/>
                <a:gd name="connsiteY3" fmla="*/ 0 h 840315"/>
                <a:gd name="connsiteX0" fmla="*/ 723900 w 2946400"/>
                <a:gd name="connsiteY0" fmla="*/ 0 h 824792"/>
                <a:gd name="connsiteX1" fmla="*/ 2946400 w 2946400"/>
                <a:gd name="connsiteY1" fmla="*/ 482600 h 824792"/>
                <a:gd name="connsiteX2" fmla="*/ 0 w 2946400"/>
                <a:gd name="connsiteY2" fmla="*/ 596900 h 824792"/>
                <a:gd name="connsiteX3" fmla="*/ 723900 w 2946400"/>
                <a:gd name="connsiteY3" fmla="*/ 0 h 824792"/>
                <a:gd name="connsiteX0" fmla="*/ 723900 w 2946400"/>
                <a:gd name="connsiteY0" fmla="*/ 0 h 1205947"/>
                <a:gd name="connsiteX1" fmla="*/ 2946400 w 2946400"/>
                <a:gd name="connsiteY1" fmla="*/ 482600 h 1205947"/>
                <a:gd name="connsiteX2" fmla="*/ 0 w 2946400"/>
                <a:gd name="connsiteY2" fmla="*/ 596900 h 1205947"/>
                <a:gd name="connsiteX3" fmla="*/ 723900 w 2946400"/>
                <a:gd name="connsiteY3" fmla="*/ 0 h 1205947"/>
                <a:gd name="connsiteX0" fmla="*/ 723900 w 2946423"/>
                <a:gd name="connsiteY0" fmla="*/ 0 h 1218081"/>
                <a:gd name="connsiteX1" fmla="*/ 2946400 w 2946423"/>
                <a:gd name="connsiteY1" fmla="*/ 482600 h 1218081"/>
                <a:gd name="connsiteX2" fmla="*/ 0 w 2946423"/>
                <a:gd name="connsiteY2" fmla="*/ 596900 h 1218081"/>
                <a:gd name="connsiteX3" fmla="*/ 723900 w 2946423"/>
                <a:gd name="connsiteY3" fmla="*/ 0 h 1218081"/>
                <a:gd name="connsiteX0" fmla="*/ 0 w 2946423"/>
                <a:gd name="connsiteY0" fmla="*/ 114300 h 735481"/>
                <a:gd name="connsiteX1" fmla="*/ 2946400 w 2946423"/>
                <a:gd name="connsiteY1" fmla="*/ 0 h 735481"/>
                <a:gd name="connsiteX2" fmla="*/ 0 w 2946423"/>
                <a:gd name="connsiteY2" fmla="*/ 114300 h 735481"/>
                <a:gd name="connsiteX0" fmla="*/ 27 w 2946450"/>
                <a:gd name="connsiteY0" fmla="*/ 1545489 h 2166670"/>
                <a:gd name="connsiteX1" fmla="*/ 2946427 w 2946450"/>
                <a:gd name="connsiteY1" fmla="*/ 1431189 h 2166670"/>
                <a:gd name="connsiteX2" fmla="*/ 27 w 2946450"/>
                <a:gd name="connsiteY2" fmla="*/ 1545489 h 2166670"/>
                <a:gd name="connsiteX0" fmla="*/ 16 w 3015713"/>
                <a:gd name="connsiteY0" fmla="*/ 2044822 h 2666003"/>
                <a:gd name="connsiteX1" fmla="*/ 2946416 w 3015713"/>
                <a:gd name="connsiteY1" fmla="*/ 1930522 h 2666003"/>
                <a:gd name="connsiteX2" fmla="*/ 16 w 3015713"/>
                <a:gd name="connsiteY2" fmla="*/ 2044822 h 2666003"/>
                <a:gd name="connsiteX0" fmla="*/ 11809 w 3023631"/>
                <a:gd name="connsiteY0" fmla="*/ 1918700 h 2539881"/>
                <a:gd name="connsiteX1" fmla="*/ 2958209 w 3023631"/>
                <a:gd name="connsiteY1" fmla="*/ 1804400 h 2539881"/>
                <a:gd name="connsiteX2" fmla="*/ 11809 w 3023631"/>
                <a:gd name="connsiteY2" fmla="*/ 1918700 h 2539881"/>
                <a:gd name="connsiteX0" fmla="*/ 11589 w 3038485"/>
                <a:gd name="connsiteY0" fmla="*/ 1978139 h 2599320"/>
                <a:gd name="connsiteX1" fmla="*/ 2957989 w 3038485"/>
                <a:gd name="connsiteY1" fmla="*/ 1863839 h 2599320"/>
                <a:gd name="connsiteX2" fmla="*/ 11589 w 3038485"/>
                <a:gd name="connsiteY2" fmla="*/ 1978139 h 2599320"/>
                <a:gd name="connsiteX0" fmla="*/ 11480 w 3075773"/>
                <a:gd name="connsiteY0" fmla="*/ 1978139 h 2599320"/>
                <a:gd name="connsiteX1" fmla="*/ 2995980 w 3075773"/>
                <a:gd name="connsiteY1" fmla="*/ 1863839 h 2599320"/>
                <a:gd name="connsiteX2" fmla="*/ 11480 w 3075773"/>
                <a:gd name="connsiteY2" fmla="*/ 1978139 h 2599320"/>
                <a:gd name="connsiteX0" fmla="*/ 12565 w 3018177"/>
                <a:gd name="connsiteY0" fmla="*/ 1973844 h 2595025"/>
                <a:gd name="connsiteX1" fmla="*/ 2997065 w 3018177"/>
                <a:gd name="connsiteY1" fmla="*/ 1859544 h 2595025"/>
                <a:gd name="connsiteX2" fmla="*/ 12565 w 3018177"/>
                <a:gd name="connsiteY2" fmla="*/ 1973844 h 2595025"/>
                <a:gd name="connsiteX0" fmla="*/ 12524 w 3019686"/>
                <a:gd name="connsiteY0" fmla="*/ 2087884 h 2709065"/>
                <a:gd name="connsiteX1" fmla="*/ 2997024 w 3019686"/>
                <a:gd name="connsiteY1" fmla="*/ 1973584 h 2709065"/>
                <a:gd name="connsiteX2" fmla="*/ 12524 w 3019686"/>
                <a:gd name="connsiteY2" fmla="*/ 2087884 h 2709065"/>
                <a:gd name="connsiteX0" fmla="*/ 11347 w 3018584"/>
                <a:gd name="connsiteY0" fmla="*/ 1949183 h 2570364"/>
                <a:gd name="connsiteX1" fmla="*/ 2995847 w 3018584"/>
                <a:gd name="connsiteY1" fmla="*/ 1834883 h 2570364"/>
                <a:gd name="connsiteX2" fmla="*/ 11347 w 3018584"/>
                <a:gd name="connsiteY2" fmla="*/ 1949183 h 2570364"/>
                <a:gd name="connsiteX0" fmla="*/ 11415 w 2996562"/>
                <a:gd name="connsiteY0" fmla="*/ 1949183 h 2570364"/>
                <a:gd name="connsiteX1" fmla="*/ 2973690 w 2996562"/>
                <a:gd name="connsiteY1" fmla="*/ 1834883 h 2570364"/>
                <a:gd name="connsiteX2" fmla="*/ 11415 w 2996562"/>
                <a:gd name="connsiteY2" fmla="*/ 1949183 h 2570364"/>
                <a:gd name="connsiteX0" fmla="*/ 11415 w 2996562"/>
                <a:gd name="connsiteY0" fmla="*/ 1949183 h 2588913"/>
                <a:gd name="connsiteX1" fmla="*/ 2973690 w 2996562"/>
                <a:gd name="connsiteY1" fmla="*/ 1834883 h 2588913"/>
                <a:gd name="connsiteX2" fmla="*/ 11415 w 2996562"/>
                <a:gd name="connsiteY2" fmla="*/ 1949183 h 2588913"/>
                <a:gd name="connsiteX0" fmla="*/ 11415 w 2996562"/>
                <a:gd name="connsiteY0" fmla="*/ 1949183 h 2588913"/>
                <a:gd name="connsiteX1" fmla="*/ 2973690 w 2996562"/>
                <a:gd name="connsiteY1" fmla="*/ 1834883 h 2588913"/>
                <a:gd name="connsiteX2" fmla="*/ 11415 w 2996562"/>
                <a:gd name="connsiteY2" fmla="*/ 1949183 h 2588913"/>
                <a:gd name="connsiteX0" fmla="*/ 11454 w 2983978"/>
                <a:gd name="connsiteY0" fmla="*/ 1924976 h 2585410"/>
                <a:gd name="connsiteX1" fmla="*/ 2961029 w 2983978"/>
                <a:gd name="connsiteY1" fmla="*/ 1861476 h 2585410"/>
                <a:gd name="connsiteX2" fmla="*/ 11454 w 2983978"/>
                <a:gd name="connsiteY2" fmla="*/ 1924976 h 2585410"/>
                <a:gd name="connsiteX0" fmla="*/ 11454 w 2983978"/>
                <a:gd name="connsiteY0" fmla="*/ 1924976 h 2619551"/>
                <a:gd name="connsiteX1" fmla="*/ 2961029 w 2983978"/>
                <a:gd name="connsiteY1" fmla="*/ 1861476 h 2619551"/>
                <a:gd name="connsiteX2" fmla="*/ 11454 w 2983978"/>
                <a:gd name="connsiteY2" fmla="*/ 1924976 h 2619551"/>
                <a:gd name="connsiteX0" fmla="*/ 18254 w 2990383"/>
                <a:gd name="connsiteY0" fmla="*/ 1924976 h 2619551"/>
                <a:gd name="connsiteX1" fmla="*/ 2967829 w 2990383"/>
                <a:gd name="connsiteY1" fmla="*/ 1861476 h 2619551"/>
                <a:gd name="connsiteX2" fmla="*/ 18254 w 2990383"/>
                <a:gd name="connsiteY2" fmla="*/ 1924976 h 2619551"/>
                <a:gd name="connsiteX0" fmla="*/ 32932 w 3004414"/>
                <a:gd name="connsiteY0" fmla="*/ 1891823 h 2586398"/>
                <a:gd name="connsiteX1" fmla="*/ 2982507 w 3004414"/>
                <a:gd name="connsiteY1" fmla="*/ 1828323 h 2586398"/>
                <a:gd name="connsiteX2" fmla="*/ 32932 w 3004414"/>
                <a:gd name="connsiteY2" fmla="*/ 1891823 h 258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04414" h="2586398">
                  <a:moveTo>
                    <a:pt x="32932" y="1891823"/>
                  </a:moveTo>
                  <a:cubicBezTo>
                    <a:pt x="-385110" y="-791052"/>
                    <a:pt x="3321174" y="-444977"/>
                    <a:pt x="2982507" y="1828323"/>
                  </a:cubicBezTo>
                  <a:cubicBezTo>
                    <a:pt x="2990974" y="2594556"/>
                    <a:pt x="430865" y="3030590"/>
                    <a:pt x="32932" y="1891823"/>
                  </a:cubicBezTo>
                  <a:close/>
                </a:path>
              </a:pathLst>
            </a:custGeom>
            <a:solidFill>
              <a:srgbClr val="F8ED3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5690A2C-9160-4D07-B72B-049B10FD1D1F}"/>
                </a:ext>
              </a:extLst>
            </p:cNvPr>
            <p:cNvSpPr/>
            <p:nvPr/>
          </p:nvSpPr>
          <p:spPr>
            <a:xfrm>
              <a:off x="1972933" y="1596988"/>
              <a:ext cx="953148" cy="550456"/>
            </a:xfrm>
            <a:custGeom>
              <a:avLst/>
              <a:gdLst>
                <a:gd name="connsiteX0" fmla="*/ 937911 w 937911"/>
                <a:gd name="connsiteY0" fmla="*/ 187796 h 368174"/>
                <a:gd name="connsiteX1" fmla="*/ 38751 w 937911"/>
                <a:gd name="connsiteY1" fmla="*/ 4916 h 368174"/>
                <a:gd name="connsiteX2" fmla="*/ 175911 w 937911"/>
                <a:gd name="connsiteY2" fmla="*/ 363056 h 368174"/>
                <a:gd name="connsiteX3" fmla="*/ 290211 w 937911"/>
                <a:gd name="connsiteY3" fmla="*/ 225896 h 368174"/>
                <a:gd name="connsiteX4" fmla="*/ 290211 w 937911"/>
                <a:gd name="connsiteY4" fmla="*/ 225896 h 368174"/>
                <a:gd name="connsiteX0" fmla="*/ 937911 w 937911"/>
                <a:gd name="connsiteY0" fmla="*/ 382122 h 562500"/>
                <a:gd name="connsiteX1" fmla="*/ 38751 w 937911"/>
                <a:gd name="connsiteY1" fmla="*/ 199242 h 562500"/>
                <a:gd name="connsiteX2" fmla="*/ 175911 w 937911"/>
                <a:gd name="connsiteY2" fmla="*/ 557382 h 562500"/>
                <a:gd name="connsiteX3" fmla="*/ 290211 w 937911"/>
                <a:gd name="connsiteY3" fmla="*/ 420222 h 562500"/>
                <a:gd name="connsiteX4" fmla="*/ 290211 w 937911"/>
                <a:gd name="connsiteY4" fmla="*/ 420222 h 562500"/>
                <a:gd name="connsiteX0" fmla="*/ 921422 w 921422"/>
                <a:gd name="connsiteY0" fmla="*/ 375383 h 413483"/>
                <a:gd name="connsiteX1" fmla="*/ 22262 w 921422"/>
                <a:gd name="connsiteY1" fmla="*/ 192503 h 413483"/>
                <a:gd name="connsiteX2" fmla="*/ 273722 w 921422"/>
                <a:gd name="connsiteY2" fmla="*/ 413483 h 413483"/>
                <a:gd name="connsiteX3" fmla="*/ 273722 w 921422"/>
                <a:gd name="connsiteY3" fmla="*/ 413483 h 413483"/>
                <a:gd name="connsiteX0" fmla="*/ 647700 w 647700"/>
                <a:gd name="connsiteY0" fmla="*/ 0 h 38100"/>
                <a:gd name="connsiteX1" fmla="*/ 0 w 647700"/>
                <a:gd name="connsiteY1" fmla="*/ 38100 h 38100"/>
                <a:gd name="connsiteX2" fmla="*/ 0 w 647700"/>
                <a:gd name="connsiteY2" fmla="*/ 38100 h 38100"/>
                <a:gd name="connsiteX0" fmla="*/ 647700 w 647700"/>
                <a:gd name="connsiteY0" fmla="*/ 326124 h 364224"/>
                <a:gd name="connsiteX1" fmla="*/ 0 w 647700"/>
                <a:gd name="connsiteY1" fmla="*/ 364224 h 364224"/>
                <a:gd name="connsiteX2" fmla="*/ 0 w 647700"/>
                <a:gd name="connsiteY2" fmla="*/ 364224 h 364224"/>
                <a:gd name="connsiteX0" fmla="*/ 965829 w 965829"/>
                <a:gd name="connsiteY0" fmla="*/ 357539 h 395639"/>
                <a:gd name="connsiteX1" fmla="*/ 318129 w 965829"/>
                <a:gd name="connsiteY1" fmla="*/ 395639 h 395639"/>
                <a:gd name="connsiteX2" fmla="*/ 318129 w 965829"/>
                <a:gd name="connsiteY2" fmla="*/ 395639 h 395639"/>
                <a:gd name="connsiteX0" fmla="*/ 896079 w 896079"/>
                <a:gd name="connsiteY0" fmla="*/ 220021 h 440721"/>
                <a:gd name="connsiteX1" fmla="*/ 248379 w 896079"/>
                <a:gd name="connsiteY1" fmla="*/ 258121 h 440721"/>
                <a:gd name="connsiteX2" fmla="*/ 248379 w 896079"/>
                <a:gd name="connsiteY2" fmla="*/ 258121 h 440721"/>
                <a:gd name="connsiteX0" fmla="*/ 1002900 w 1002900"/>
                <a:gd name="connsiteY0" fmla="*/ 392324 h 580405"/>
                <a:gd name="connsiteX1" fmla="*/ 355200 w 1002900"/>
                <a:gd name="connsiteY1" fmla="*/ 430424 h 580405"/>
                <a:gd name="connsiteX2" fmla="*/ 355200 w 1002900"/>
                <a:gd name="connsiteY2" fmla="*/ 430424 h 580405"/>
                <a:gd name="connsiteX0" fmla="*/ 909269 w 909269"/>
                <a:gd name="connsiteY0" fmla="*/ 367355 h 622662"/>
                <a:gd name="connsiteX1" fmla="*/ 261569 w 909269"/>
                <a:gd name="connsiteY1" fmla="*/ 405455 h 622662"/>
                <a:gd name="connsiteX2" fmla="*/ 261569 w 909269"/>
                <a:gd name="connsiteY2" fmla="*/ 405455 h 622662"/>
                <a:gd name="connsiteX0" fmla="*/ 1002084 w 1002084"/>
                <a:gd name="connsiteY0" fmla="*/ 392436 h 642891"/>
                <a:gd name="connsiteX1" fmla="*/ 354384 w 1002084"/>
                <a:gd name="connsiteY1" fmla="*/ 430536 h 642891"/>
                <a:gd name="connsiteX2" fmla="*/ 354384 w 1002084"/>
                <a:gd name="connsiteY2" fmla="*/ 430536 h 642891"/>
                <a:gd name="connsiteX0" fmla="*/ 992747 w 992747"/>
                <a:gd name="connsiteY0" fmla="*/ 411629 h 611271"/>
                <a:gd name="connsiteX1" fmla="*/ 345047 w 992747"/>
                <a:gd name="connsiteY1" fmla="*/ 449729 h 611271"/>
                <a:gd name="connsiteX2" fmla="*/ 345047 w 992747"/>
                <a:gd name="connsiteY2" fmla="*/ 449729 h 611271"/>
                <a:gd name="connsiteX0" fmla="*/ 953148 w 953148"/>
                <a:gd name="connsiteY0" fmla="*/ 338491 h 550456"/>
                <a:gd name="connsiteX1" fmla="*/ 305448 w 953148"/>
                <a:gd name="connsiteY1" fmla="*/ 376591 h 550456"/>
                <a:gd name="connsiteX2" fmla="*/ 305448 w 953148"/>
                <a:gd name="connsiteY2" fmla="*/ 376591 h 550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3148" h="550456">
                  <a:moveTo>
                    <a:pt x="953148" y="338491"/>
                  </a:moveTo>
                  <a:cubicBezTo>
                    <a:pt x="-291452" y="-715609"/>
                    <a:pt x="-95872" y="1095411"/>
                    <a:pt x="305448" y="376591"/>
                  </a:cubicBezTo>
                  <a:lnTo>
                    <a:pt x="305448" y="37659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6A852352-B330-4E48-9141-6437D1660DF2}"/>
                </a:ext>
              </a:extLst>
            </p:cNvPr>
            <p:cNvSpPr/>
            <p:nvPr/>
          </p:nvSpPr>
          <p:spPr>
            <a:xfrm rot="9500543">
              <a:off x="3601913" y="3244281"/>
              <a:ext cx="314714" cy="314714"/>
            </a:xfrm>
            <a:prstGeom prst="arc">
              <a:avLst>
                <a:gd name="adj1" fmla="val 12939651"/>
                <a:gd name="adj2" fmla="val 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B895D2B-26AF-425F-9D1F-1661ECB03B76}"/>
                </a:ext>
              </a:extLst>
            </p:cNvPr>
            <p:cNvGrpSpPr/>
            <p:nvPr/>
          </p:nvGrpSpPr>
          <p:grpSpPr>
            <a:xfrm>
              <a:off x="2788371" y="2413698"/>
              <a:ext cx="673395" cy="828081"/>
              <a:chOff x="2788371" y="2413698"/>
              <a:chExt cx="673395" cy="828081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09608964-BC0B-4EF3-960B-35A19CC6E984}"/>
                  </a:ext>
                </a:extLst>
              </p:cNvPr>
              <p:cNvGrpSpPr/>
              <p:nvPr/>
            </p:nvGrpSpPr>
            <p:grpSpPr>
              <a:xfrm>
                <a:off x="2788371" y="2649802"/>
                <a:ext cx="673395" cy="591977"/>
                <a:chOff x="2788371" y="2649802"/>
                <a:chExt cx="673395" cy="591977"/>
              </a:xfrm>
            </p:grpSpPr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61EAF026-0065-4CE7-A2E4-72E5264320E7}"/>
                    </a:ext>
                  </a:extLst>
                </p:cNvPr>
                <p:cNvSpPr/>
                <p:nvPr/>
              </p:nvSpPr>
              <p:spPr>
                <a:xfrm>
                  <a:off x="2869789" y="2649802"/>
                  <a:ext cx="591977" cy="59197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CDE519D6-D026-42E1-982B-FC375C2ED15C}"/>
                    </a:ext>
                  </a:extLst>
                </p:cNvPr>
                <p:cNvSpPr/>
                <p:nvPr/>
              </p:nvSpPr>
              <p:spPr>
                <a:xfrm>
                  <a:off x="3003335" y="2773414"/>
                  <a:ext cx="235165" cy="23516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13FC588A-B903-4F38-9938-A2A4DC1C0AE3}"/>
                    </a:ext>
                  </a:extLst>
                </p:cNvPr>
                <p:cNvSpPr/>
                <p:nvPr/>
              </p:nvSpPr>
              <p:spPr>
                <a:xfrm>
                  <a:off x="3197013" y="2995024"/>
                  <a:ext cx="137167" cy="13716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Freeform: Shape 10">
                  <a:extLst>
                    <a:ext uri="{FF2B5EF4-FFF2-40B4-BE49-F238E27FC236}">
                      <a16:creationId xmlns:a16="http://schemas.microsoft.com/office/drawing/2014/main" id="{679B779C-C321-47B2-8234-45256291CB72}"/>
                    </a:ext>
                  </a:extLst>
                </p:cNvPr>
                <p:cNvSpPr/>
                <p:nvPr/>
              </p:nvSpPr>
              <p:spPr>
                <a:xfrm>
                  <a:off x="2819399" y="3095625"/>
                  <a:ext cx="98425" cy="22174"/>
                </a:xfrm>
                <a:custGeom>
                  <a:avLst/>
                  <a:gdLst>
                    <a:gd name="connsiteX0" fmla="*/ 76200 w 76200"/>
                    <a:gd name="connsiteY0" fmla="*/ 0 h 19050"/>
                    <a:gd name="connsiteX1" fmla="*/ 0 w 76200"/>
                    <a:gd name="connsiteY1" fmla="*/ 19050 h 19050"/>
                    <a:gd name="connsiteX2" fmla="*/ 0 w 76200"/>
                    <a:gd name="connsiteY2" fmla="*/ 19050 h 19050"/>
                    <a:gd name="connsiteX0" fmla="*/ 98425 w 98425"/>
                    <a:gd name="connsiteY0" fmla="*/ 0 h 19050"/>
                    <a:gd name="connsiteX1" fmla="*/ 22225 w 98425"/>
                    <a:gd name="connsiteY1" fmla="*/ 19050 h 19050"/>
                    <a:gd name="connsiteX2" fmla="*/ 0 w 98425"/>
                    <a:gd name="connsiteY2" fmla="*/ 9525 h 19050"/>
                    <a:gd name="connsiteX0" fmla="*/ 98425 w 98425"/>
                    <a:gd name="connsiteY0" fmla="*/ 0 h 9525"/>
                    <a:gd name="connsiteX1" fmla="*/ 0 w 98425"/>
                    <a:gd name="connsiteY1" fmla="*/ 9525 h 9525"/>
                    <a:gd name="connsiteX0" fmla="*/ 10000 w 10000"/>
                    <a:gd name="connsiteY0" fmla="*/ 0 h 18813"/>
                    <a:gd name="connsiteX1" fmla="*/ 0 w 10000"/>
                    <a:gd name="connsiteY1" fmla="*/ 10000 h 18813"/>
                    <a:gd name="connsiteX0" fmla="*/ 10000 w 10000"/>
                    <a:gd name="connsiteY0" fmla="*/ 0 h 23280"/>
                    <a:gd name="connsiteX1" fmla="*/ 0 w 10000"/>
                    <a:gd name="connsiteY1" fmla="*/ 10000 h 23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 h="23280">
                      <a:moveTo>
                        <a:pt x="10000" y="0"/>
                      </a:moveTo>
                      <a:cubicBezTo>
                        <a:pt x="6990" y="23334"/>
                        <a:pt x="3978" y="33333"/>
                        <a:pt x="0" y="100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F6C364AE-7519-4731-A367-E6205057BE91}"/>
                    </a:ext>
                  </a:extLst>
                </p:cNvPr>
                <p:cNvSpPr/>
                <p:nvPr/>
              </p:nvSpPr>
              <p:spPr>
                <a:xfrm>
                  <a:off x="2796740" y="3018505"/>
                  <a:ext cx="98425" cy="22174"/>
                </a:xfrm>
                <a:custGeom>
                  <a:avLst/>
                  <a:gdLst>
                    <a:gd name="connsiteX0" fmla="*/ 76200 w 76200"/>
                    <a:gd name="connsiteY0" fmla="*/ 0 h 19050"/>
                    <a:gd name="connsiteX1" fmla="*/ 0 w 76200"/>
                    <a:gd name="connsiteY1" fmla="*/ 19050 h 19050"/>
                    <a:gd name="connsiteX2" fmla="*/ 0 w 76200"/>
                    <a:gd name="connsiteY2" fmla="*/ 19050 h 19050"/>
                    <a:gd name="connsiteX0" fmla="*/ 98425 w 98425"/>
                    <a:gd name="connsiteY0" fmla="*/ 0 h 19050"/>
                    <a:gd name="connsiteX1" fmla="*/ 22225 w 98425"/>
                    <a:gd name="connsiteY1" fmla="*/ 19050 h 19050"/>
                    <a:gd name="connsiteX2" fmla="*/ 0 w 98425"/>
                    <a:gd name="connsiteY2" fmla="*/ 9525 h 19050"/>
                    <a:gd name="connsiteX0" fmla="*/ 98425 w 98425"/>
                    <a:gd name="connsiteY0" fmla="*/ 0 h 9525"/>
                    <a:gd name="connsiteX1" fmla="*/ 0 w 98425"/>
                    <a:gd name="connsiteY1" fmla="*/ 9525 h 9525"/>
                    <a:gd name="connsiteX0" fmla="*/ 10000 w 10000"/>
                    <a:gd name="connsiteY0" fmla="*/ 0 h 18813"/>
                    <a:gd name="connsiteX1" fmla="*/ 0 w 10000"/>
                    <a:gd name="connsiteY1" fmla="*/ 10000 h 18813"/>
                    <a:gd name="connsiteX0" fmla="*/ 10000 w 10000"/>
                    <a:gd name="connsiteY0" fmla="*/ 0 h 23280"/>
                    <a:gd name="connsiteX1" fmla="*/ 0 w 10000"/>
                    <a:gd name="connsiteY1" fmla="*/ 10000 h 23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 h="23280">
                      <a:moveTo>
                        <a:pt x="10000" y="0"/>
                      </a:moveTo>
                      <a:cubicBezTo>
                        <a:pt x="6990" y="23334"/>
                        <a:pt x="3978" y="33333"/>
                        <a:pt x="0" y="100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283B6CE6-E2F0-4626-9E0F-1EBB6BAC3E31}"/>
                    </a:ext>
                  </a:extLst>
                </p:cNvPr>
                <p:cNvSpPr/>
                <p:nvPr/>
              </p:nvSpPr>
              <p:spPr>
                <a:xfrm rot="1872416">
                  <a:off x="2788371" y="2943707"/>
                  <a:ext cx="98425" cy="22174"/>
                </a:xfrm>
                <a:custGeom>
                  <a:avLst/>
                  <a:gdLst>
                    <a:gd name="connsiteX0" fmla="*/ 76200 w 76200"/>
                    <a:gd name="connsiteY0" fmla="*/ 0 h 19050"/>
                    <a:gd name="connsiteX1" fmla="*/ 0 w 76200"/>
                    <a:gd name="connsiteY1" fmla="*/ 19050 h 19050"/>
                    <a:gd name="connsiteX2" fmla="*/ 0 w 76200"/>
                    <a:gd name="connsiteY2" fmla="*/ 19050 h 19050"/>
                    <a:gd name="connsiteX0" fmla="*/ 98425 w 98425"/>
                    <a:gd name="connsiteY0" fmla="*/ 0 h 19050"/>
                    <a:gd name="connsiteX1" fmla="*/ 22225 w 98425"/>
                    <a:gd name="connsiteY1" fmla="*/ 19050 h 19050"/>
                    <a:gd name="connsiteX2" fmla="*/ 0 w 98425"/>
                    <a:gd name="connsiteY2" fmla="*/ 9525 h 19050"/>
                    <a:gd name="connsiteX0" fmla="*/ 98425 w 98425"/>
                    <a:gd name="connsiteY0" fmla="*/ 0 h 9525"/>
                    <a:gd name="connsiteX1" fmla="*/ 0 w 98425"/>
                    <a:gd name="connsiteY1" fmla="*/ 9525 h 9525"/>
                    <a:gd name="connsiteX0" fmla="*/ 10000 w 10000"/>
                    <a:gd name="connsiteY0" fmla="*/ 0 h 18813"/>
                    <a:gd name="connsiteX1" fmla="*/ 0 w 10000"/>
                    <a:gd name="connsiteY1" fmla="*/ 10000 h 18813"/>
                    <a:gd name="connsiteX0" fmla="*/ 10000 w 10000"/>
                    <a:gd name="connsiteY0" fmla="*/ 0 h 23280"/>
                    <a:gd name="connsiteX1" fmla="*/ 0 w 10000"/>
                    <a:gd name="connsiteY1" fmla="*/ 10000 h 23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 h="23280">
                      <a:moveTo>
                        <a:pt x="10000" y="0"/>
                      </a:moveTo>
                      <a:cubicBezTo>
                        <a:pt x="6990" y="23334"/>
                        <a:pt x="3978" y="33333"/>
                        <a:pt x="0" y="100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C2FB373A-8613-4C67-A438-2DB6ED56FF46}"/>
                  </a:ext>
                </a:extLst>
              </p:cNvPr>
              <p:cNvSpPr/>
              <p:nvPr/>
            </p:nvSpPr>
            <p:spPr>
              <a:xfrm rot="18311906">
                <a:off x="2956478" y="2413698"/>
                <a:ext cx="314714" cy="314714"/>
              </a:xfrm>
              <a:prstGeom prst="arc">
                <a:avLst>
                  <a:gd name="adj1" fmla="val 14674233"/>
                  <a:gd name="adj2" fmla="val 0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7EB5437-945D-4F79-BF7F-49E9231D4E3C}"/>
                </a:ext>
              </a:extLst>
            </p:cNvPr>
            <p:cNvSpPr/>
            <p:nvPr/>
          </p:nvSpPr>
          <p:spPr>
            <a:xfrm flipH="1">
              <a:off x="4617708" y="1534361"/>
              <a:ext cx="953148" cy="550456"/>
            </a:xfrm>
            <a:custGeom>
              <a:avLst/>
              <a:gdLst>
                <a:gd name="connsiteX0" fmla="*/ 937911 w 937911"/>
                <a:gd name="connsiteY0" fmla="*/ 187796 h 368174"/>
                <a:gd name="connsiteX1" fmla="*/ 38751 w 937911"/>
                <a:gd name="connsiteY1" fmla="*/ 4916 h 368174"/>
                <a:gd name="connsiteX2" fmla="*/ 175911 w 937911"/>
                <a:gd name="connsiteY2" fmla="*/ 363056 h 368174"/>
                <a:gd name="connsiteX3" fmla="*/ 290211 w 937911"/>
                <a:gd name="connsiteY3" fmla="*/ 225896 h 368174"/>
                <a:gd name="connsiteX4" fmla="*/ 290211 w 937911"/>
                <a:gd name="connsiteY4" fmla="*/ 225896 h 368174"/>
                <a:gd name="connsiteX0" fmla="*/ 937911 w 937911"/>
                <a:gd name="connsiteY0" fmla="*/ 382122 h 562500"/>
                <a:gd name="connsiteX1" fmla="*/ 38751 w 937911"/>
                <a:gd name="connsiteY1" fmla="*/ 199242 h 562500"/>
                <a:gd name="connsiteX2" fmla="*/ 175911 w 937911"/>
                <a:gd name="connsiteY2" fmla="*/ 557382 h 562500"/>
                <a:gd name="connsiteX3" fmla="*/ 290211 w 937911"/>
                <a:gd name="connsiteY3" fmla="*/ 420222 h 562500"/>
                <a:gd name="connsiteX4" fmla="*/ 290211 w 937911"/>
                <a:gd name="connsiteY4" fmla="*/ 420222 h 562500"/>
                <a:gd name="connsiteX0" fmla="*/ 921422 w 921422"/>
                <a:gd name="connsiteY0" fmla="*/ 375383 h 413483"/>
                <a:gd name="connsiteX1" fmla="*/ 22262 w 921422"/>
                <a:gd name="connsiteY1" fmla="*/ 192503 h 413483"/>
                <a:gd name="connsiteX2" fmla="*/ 273722 w 921422"/>
                <a:gd name="connsiteY2" fmla="*/ 413483 h 413483"/>
                <a:gd name="connsiteX3" fmla="*/ 273722 w 921422"/>
                <a:gd name="connsiteY3" fmla="*/ 413483 h 413483"/>
                <a:gd name="connsiteX0" fmla="*/ 647700 w 647700"/>
                <a:gd name="connsiteY0" fmla="*/ 0 h 38100"/>
                <a:gd name="connsiteX1" fmla="*/ 0 w 647700"/>
                <a:gd name="connsiteY1" fmla="*/ 38100 h 38100"/>
                <a:gd name="connsiteX2" fmla="*/ 0 w 647700"/>
                <a:gd name="connsiteY2" fmla="*/ 38100 h 38100"/>
                <a:gd name="connsiteX0" fmla="*/ 647700 w 647700"/>
                <a:gd name="connsiteY0" fmla="*/ 326124 h 364224"/>
                <a:gd name="connsiteX1" fmla="*/ 0 w 647700"/>
                <a:gd name="connsiteY1" fmla="*/ 364224 h 364224"/>
                <a:gd name="connsiteX2" fmla="*/ 0 w 647700"/>
                <a:gd name="connsiteY2" fmla="*/ 364224 h 364224"/>
                <a:gd name="connsiteX0" fmla="*/ 965829 w 965829"/>
                <a:gd name="connsiteY0" fmla="*/ 357539 h 395639"/>
                <a:gd name="connsiteX1" fmla="*/ 318129 w 965829"/>
                <a:gd name="connsiteY1" fmla="*/ 395639 h 395639"/>
                <a:gd name="connsiteX2" fmla="*/ 318129 w 965829"/>
                <a:gd name="connsiteY2" fmla="*/ 395639 h 395639"/>
                <a:gd name="connsiteX0" fmla="*/ 896079 w 896079"/>
                <a:gd name="connsiteY0" fmla="*/ 220021 h 440721"/>
                <a:gd name="connsiteX1" fmla="*/ 248379 w 896079"/>
                <a:gd name="connsiteY1" fmla="*/ 258121 h 440721"/>
                <a:gd name="connsiteX2" fmla="*/ 248379 w 896079"/>
                <a:gd name="connsiteY2" fmla="*/ 258121 h 440721"/>
                <a:gd name="connsiteX0" fmla="*/ 1002900 w 1002900"/>
                <a:gd name="connsiteY0" fmla="*/ 392324 h 580405"/>
                <a:gd name="connsiteX1" fmla="*/ 355200 w 1002900"/>
                <a:gd name="connsiteY1" fmla="*/ 430424 h 580405"/>
                <a:gd name="connsiteX2" fmla="*/ 355200 w 1002900"/>
                <a:gd name="connsiteY2" fmla="*/ 430424 h 580405"/>
                <a:gd name="connsiteX0" fmla="*/ 909269 w 909269"/>
                <a:gd name="connsiteY0" fmla="*/ 367355 h 622662"/>
                <a:gd name="connsiteX1" fmla="*/ 261569 w 909269"/>
                <a:gd name="connsiteY1" fmla="*/ 405455 h 622662"/>
                <a:gd name="connsiteX2" fmla="*/ 261569 w 909269"/>
                <a:gd name="connsiteY2" fmla="*/ 405455 h 622662"/>
                <a:gd name="connsiteX0" fmla="*/ 1002084 w 1002084"/>
                <a:gd name="connsiteY0" fmla="*/ 392436 h 642891"/>
                <a:gd name="connsiteX1" fmla="*/ 354384 w 1002084"/>
                <a:gd name="connsiteY1" fmla="*/ 430536 h 642891"/>
                <a:gd name="connsiteX2" fmla="*/ 354384 w 1002084"/>
                <a:gd name="connsiteY2" fmla="*/ 430536 h 642891"/>
                <a:gd name="connsiteX0" fmla="*/ 992747 w 992747"/>
                <a:gd name="connsiteY0" fmla="*/ 411629 h 611271"/>
                <a:gd name="connsiteX1" fmla="*/ 345047 w 992747"/>
                <a:gd name="connsiteY1" fmla="*/ 449729 h 611271"/>
                <a:gd name="connsiteX2" fmla="*/ 345047 w 992747"/>
                <a:gd name="connsiteY2" fmla="*/ 449729 h 611271"/>
                <a:gd name="connsiteX0" fmla="*/ 953148 w 953148"/>
                <a:gd name="connsiteY0" fmla="*/ 338491 h 550456"/>
                <a:gd name="connsiteX1" fmla="*/ 305448 w 953148"/>
                <a:gd name="connsiteY1" fmla="*/ 376591 h 550456"/>
                <a:gd name="connsiteX2" fmla="*/ 305448 w 953148"/>
                <a:gd name="connsiteY2" fmla="*/ 376591 h 550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3148" h="550456">
                  <a:moveTo>
                    <a:pt x="953148" y="338491"/>
                  </a:moveTo>
                  <a:cubicBezTo>
                    <a:pt x="-291452" y="-715609"/>
                    <a:pt x="-95872" y="1095411"/>
                    <a:pt x="305448" y="376591"/>
                  </a:cubicBezTo>
                  <a:lnTo>
                    <a:pt x="305448" y="37659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DCF5D007-FADC-4675-9D14-40E6B41A513C}"/>
                </a:ext>
              </a:extLst>
            </p:cNvPr>
            <p:cNvGrpSpPr/>
            <p:nvPr/>
          </p:nvGrpSpPr>
          <p:grpSpPr>
            <a:xfrm flipH="1">
              <a:off x="4045924" y="2420364"/>
              <a:ext cx="673395" cy="828081"/>
              <a:chOff x="2788371" y="2413698"/>
              <a:chExt cx="673395" cy="828081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7A616E5A-BC13-4532-BB00-FF06873F2F62}"/>
                  </a:ext>
                </a:extLst>
              </p:cNvPr>
              <p:cNvGrpSpPr/>
              <p:nvPr/>
            </p:nvGrpSpPr>
            <p:grpSpPr>
              <a:xfrm>
                <a:off x="2788371" y="2649802"/>
                <a:ext cx="673395" cy="591977"/>
                <a:chOff x="2788371" y="2649802"/>
                <a:chExt cx="673395" cy="591977"/>
              </a:xfrm>
            </p:grpSpPr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319F120E-B2D3-4AA2-AC77-01D6805245FD}"/>
                    </a:ext>
                  </a:extLst>
                </p:cNvPr>
                <p:cNvSpPr/>
                <p:nvPr/>
              </p:nvSpPr>
              <p:spPr>
                <a:xfrm>
                  <a:off x="2869789" y="2649802"/>
                  <a:ext cx="591977" cy="59197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8CE16BF8-0DB3-4B4D-8D30-642C634C97EB}"/>
                    </a:ext>
                  </a:extLst>
                </p:cNvPr>
                <p:cNvSpPr/>
                <p:nvPr/>
              </p:nvSpPr>
              <p:spPr>
                <a:xfrm>
                  <a:off x="3088412" y="2760492"/>
                  <a:ext cx="235165" cy="23516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FD63624E-5E3E-43F1-96F5-A2DE457FF16A}"/>
                    </a:ext>
                  </a:extLst>
                </p:cNvPr>
                <p:cNvSpPr/>
                <p:nvPr/>
              </p:nvSpPr>
              <p:spPr>
                <a:xfrm>
                  <a:off x="2983650" y="2984939"/>
                  <a:ext cx="137167" cy="13716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EE6E1947-E448-4D09-964A-4093ED850BC2}"/>
                    </a:ext>
                  </a:extLst>
                </p:cNvPr>
                <p:cNvSpPr/>
                <p:nvPr/>
              </p:nvSpPr>
              <p:spPr>
                <a:xfrm>
                  <a:off x="2819399" y="3095625"/>
                  <a:ext cx="98425" cy="22174"/>
                </a:xfrm>
                <a:custGeom>
                  <a:avLst/>
                  <a:gdLst>
                    <a:gd name="connsiteX0" fmla="*/ 76200 w 76200"/>
                    <a:gd name="connsiteY0" fmla="*/ 0 h 19050"/>
                    <a:gd name="connsiteX1" fmla="*/ 0 w 76200"/>
                    <a:gd name="connsiteY1" fmla="*/ 19050 h 19050"/>
                    <a:gd name="connsiteX2" fmla="*/ 0 w 76200"/>
                    <a:gd name="connsiteY2" fmla="*/ 19050 h 19050"/>
                    <a:gd name="connsiteX0" fmla="*/ 98425 w 98425"/>
                    <a:gd name="connsiteY0" fmla="*/ 0 h 19050"/>
                    <a:gd name="connsiteX1" fmla="*/ 22225 w 98425"/>
                    <a:gd name="connsiteY1" fmla="*/ 19050 h 19050"/>
                    <a:gd name="connsiteX2" fmla="*/ 0 w 98425"/>
                    <a:gd name="connsiteY2" fmla="*/ 9525 h 19050"/>
                    <a:gd name="connsiteX0" fmla="*/ 98425 w 98425"/>
                    <a:gd name="connsiteY0" fmla="*/ 0 h 9525"/>
                    <a:gd name="connsiteX1" fmla="*/ 0 w 98425"/>
                    <a:gd name="connsiteY1" fmla="*/ 9525 h 9525"/>
                    <a:gd name="connsiteX0" fmla="*/ 10000 w 10000"/>
                    <a:gd name="connsiteY0" fmla="*/ 0 h 18813"/>
                    <a:gd name="connsiteX1" fmla="*/ 0 w 10000"/>
                    <a:gd name="connsiteY1" fmla="*/ 10000 h 18813"/>
                    <a:gd name="connsiteX0" fmla="*/ 10000 w 10000"/>
                    <a:gd name="connsiteY0" fmla="*/ 0 h 23280"/>
                    <a:gd name="connsiteX1" fmla="*/ 0 w 10000"/>
                    <a:gd name="connsiteY1" fmla="*/ 10000 h 23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 h="23280">
                      <a:moveTo>
                        <a:pt x="10000" y="0"/>
                      </a:moveTo>
                      <a:cubicBezTo>
                        <a:pt x="6990" y="23334"/>
                        <a:pt x="3978" y="33333"/>
                        <a:pt x="0" y="100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D7B4C34A-E9D0-45B0-86B6-741704FDC376}"/>
                    </a:ext>
                  </a:extLst>
                </p:cNvPr>
                <p:cNvSpPr/>
                <p:nvPr/>
              </p:nvSpPr>
              <p:spPr>
                <a:xfrm>
                  <a:off x="2796740" y="3018505"/>
                  <a:ext cx="98425" cy="22174"/>
                </a:xfrm>
                <a:custGeom>
                  <a:avLst/>
                  <a:gdLst>
                    <a:gd name="connsiteX0" fmla="*/ 76200 w 76200"/>
                    <a:gd name="connsiteY0" fmla="*/ 0 h 19050"/>
                    <a:gd name="connsiteX1" fmla="*/ 0 w 76200"/>
                    <a:gd name="connsiteY1" fmla="*/ 19050 h 19050"/>
                    <a:gd name="connsiteX2" fmla="*/ 0 w 76200"/>
                    <a:gd name="connsiteY2" fmla="*/ 19050 h 19050"/>
                    <a:gd name="connsiteX0" fmla="*/ 98425 w 98425"/>
                    <a:gd name="connsiteY0" fmla="*/ 0 h 19050"/>
                    <a:gd name="connsiteX1" fmla="*/ 22225 w 98425"/>
                    <a:gd name="connsiteY1" fmla="*/ 19050 h 19050"/>
                    <a:gd name="connsiteX2" fmla="*/ 0 w 98425"/>
                    <a:gd name="connsiteY2" fmla="*/ 9525 h 19050"/>
                    <a:gd name="connsiteX0" fmla="*/ 98425 w 98425"/>
                    <a:gd name="connsiteY0" fmla="*/ 0 h 9525"/>
                    <a:gd name="connsiteX1" fmla="*/ 0 w 98425"/>
                    <a:gd name="connsiteY1" fmla="*/ 9525 h 9525"/>
                    <a:gd name="connsiteX0" fmla="*/ 10000 w 10000"/>
                    <a:gd name="connsiteY0" fmla="*/ 0 h 18813"/>
                    <a:gd name="connsiteX1" fmla="*/ 0 w 10000"/>
                    <a:gd name="connsiteY1" fmla="*/ 10000 h 18813"/>
                    <a:gd name="connsiteX0" fmla="*/ 10000 w 10000"/>
                    <a:gd name="connsiteY0" fmla="*/ 0 h 23280"/>
                    <a:gd name="connsiteX1" fmla="*/ 0 w 10000"/>
                    <a:gd name="connsiteY1" fmla="*/ 10000 h 23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 h="23280">
                      <a:moveTo>
                        <a:pt x="10000" y="0"/>
                      </a:moveTo>
                      <a:cubicBezTo>
                        <a:pt x="6990" y="23334"/>
                        <a:pt x="3978" y="33333"/>
                        <a:pt x="0" y="100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70F9D339-7527-4ACD-8B12-58479DB434C1}"/>
                    </a:ext>
                  </a:extLst>
                </p:cNvPr>
                <p:cNvSpPr/>
                <p:nvPr/>
              </p:nvSpPr>
              <p:spPr>
                <a:xfrm rot="1872416">
                  <a:off x="2788371" y="2943707"/>
                  <a:ext cx="98425" cy="22174"/>
                </a:xfrm>
                <a:custGeom>
                  <a:avLst/>
                  <a:gdLst>
                    <a:gd name="connsiteX0" fmla="*/ 76200 w 76200"/>
                    <a:gd name="connsiteY0" fmla="*/ 0 h 19050"/>
                    <a:gd name="connsiteX1" fmla="*/ 0 w 76200"/>
                    <a:gd name="connsiteY1" fmla="*/ 19050 h 19050"/>
                    <a:gd name="connsiteX2" fmla="*/ 0 w 76200"/>
                    <a:gd name="connsiteY2" fmla="*/ 19050 h 19050"/>
                    <a:gd name="connsiteX0" fmla="*/ 98425 w 98425"/>
                    <a:gd name="connsiteY0" fmla="*/ 0 h 19050"/>
                    <a:gd name="connsiteX1" fmla="*/ 22225 w 98425"/>
                    <a:gd name="connsiteY1" fmla="*/ 19050 h 19050"/>
                    <a:gd name="connsiteX2" fmla="*/ 0 w 98425"/>
                    <a:gd name="connsiteY2" fmla="*/ 9525 h 19050"/>
                    <a:gd name="connsiteX0" fmla="*/ 98425 w 98425"/>
                    <a:gd name="connsiteY0" fmla="*/ 0 h 9525"/>
                    <a:gd name="connsiteX1" fmla="*/ 0 w 98425"/>
                    <a:gd name="connsiteY1" fmla="*/ 9525 h 9525"/>
                    <a:gd name="connsiteX0" fmla="*/ 10000 w 10000"/>
                    <a:gd name="connsiteY0" fmla="*/ 0 h 18813"/>
                    <a:gd name="connsiteX1" fmla="*/ 0 w 10000"/>
                    <a:gd name="connsiteY1" fmla="*/ 10000 h 18813"/>
                    <a:gd name="connsiteX0" fmla="*/ 10000 w 10000"/>
                    <a:gd name="connsiteY0" fmla="*/ 0 h 23280"/>
                    <a:gd name="connsiteX1" fmla="*/ 0 w 10000"/>
                    <a:gd name="connsiteY1" fmla="*/ 10000 h 23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00" h="23280">
                      <a:moveTo>
                        <a:pt x="10000" y="0"/>
                      </a:moveTo>
                      <a:cubicBezTo>
                        <a:pt x="6990" y="23334"/>
                        <a:pt x="3978" y="33333"/>
                        <a:pt x="0" y="1000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2" name="Arc 31">
                <a:extLst>
                  <a:ext uri="{FF2B5EF4-FFF2-40B4-BE49-F238E27FC236}">
                    <a16:creationId xmlns:a16="http://schemas.microsoft.com/office/drawing/2014/main" id="{55E87BE0-B0CF-47D0-BCC3-5B38BB37188C}"/>
                  </a:ext>
                </a:extLst>
              </p:cNvPr>
              <p:cNvSpPr/>
              <p:nvPr/>
            </p:nvSpPr>
            <p:spPr>
              <a:xfrm rot="18311906">
                <a:off x="2956478" y="2413698"/>
                <a:ext cx="314714" cy="314714"/>
              </a:xfrm>
              <a:prstGeom prst="arc">
                <a:avLst>
                  <a:gd name="adj1" fmla="val 14674233"/>
                  <a:gd name="adj2" fmla="val 0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B10CCBD-53EB-48A3-B990-0D5DCAD0E9E8}"/>
                </a:ext>
              </a:extLst>
            </p:cNvPr>
            <p:cNvSpPr/>
            <p:nvPr/>
          </p:nvSpPr>
          <p:spPr>
            <a:xfrm>
              <a:off x="2718281" y="4027937"/>
              <a:ext cx="2090836" cy="731656"/>
            </a:xfrm>
            <a:custGeom>
              <a:avLst/>
              <a:gdLst>
                <a:gd name="connsiteX0" fmla="*/ 85313 w 2090836"/>
                <a:gd name="connsiteY0" fmla="*/ 0 h 731656"/>
                <a:gd name="connsiteX1" fmla="*/ 103638 w 2090836"/>
                <a:gd name="connsiteY1" fmla="*/ 13227 h 731656"/>
                <a:gd name="connsiteX2" fmla="*/ 1901708 w 2090836"/>
                <a:gd name="connsiteY2" fmla="*/ 98568 h 731656"/>
                <a:gd name="connsiteX3" fmla="*/ 2012822 w 2090836"/>
                <a:gd name="connsiteY3" fmla="*/ 45877 h 731656"/>
                <a:gd name="connsiteX4" fmla="*/ 2035732 w 2090836"/>
                <a:gd name="connsiteY4" fmla="*/ 101169 h 731656"/>
                <a:gd name="connsiteX5" fmla="*/ 2089158 w 2090836"/>
                <a:gd name="connsiteY5" fmla="*/ 406818 h 731656"/>
                <a:gd name="connsiteX6" fmla="*/ 2082082 w 2090836"/>
                <a:gd name="connsiteY6" fmla="*/ 454530 h 731656"/>
                <a:gd name="connsiteX7" fmla="*/ 2061872 w 2090836"/>
                <a:gd name="connsiteY7" fmla="*/ 462605 h 731656"/>
                <a:gd name="connsiteX8" fmla="*/ 100105 w 2090836"/>
                <a:gd name="connsiteY8" fmla="*/ 467357 h 731656"/>
                <a:gd name="connsiteX9" fmla="*/ 3394 w 2090836"/>
                <a:gd name="connsiteY9" fmla="*/ 410264 h 731656"/>
                <a:gd name="connsiteX10" fmla="*/ 293 w 2090836"/>
                <a:gd name="connsiteY10" fmla="*/ 375443 h 731656"/>
                <a:gd name="connsiteX11" fmla="*/ 70262 w 2090836"/>
                <a:gd name="connsiteY11" fmla="*/ 32997 h 731656"/>
                <a:gd name="connsiteX12" fmla="*/ 85313 w 2090836"/>
                <a:gd name="connsiteY12" fmla="*/ 0 h 731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90836" h="731656">
                  <a:moveTo>
                    <a:pt x="85313" y="0"/>
                  </a:moveTo>
                  <a:lnTo>
                    <a:pt x="103638" y="13227"/>
                  </a:lnTo>
                  <a:cubicBezTo>
                    <a:pt x="624258" y="359537"/>
                    <a:pt x="1237831" y="390353"/>
                    <a:pt x="1901708" y="98568"/>
                  </a:cubicBezTo>
                  <a:lnTo>
                    <a:pt x="2012822" y="45877"/>
                  </a:lnTo>
                  <a:lnTo>
                    <a:pt x="2035732" y="101169"/>
                  </a:lnTo>
                  <a:cubicBezTo>
                    <a:pt x="2073333" y="202458"/>
                    <a:pt x="2097601" y="304211"/>
                    <a:pt x="2089158" y="406818"/>
                  </a:cubicBezTo>
                  <a:lnTo>
                    <a:pt x="2082082" y="454530"/>
                  </a:lnTo>
                  <a:lnTo>
                    <a:pt x="2061872" y="462605"/>
                  </a:lnTo>
                  <a:cubicBezTo>
                    <a:pt x="1621195" y="644809"/>
                    <a:pt x="981489" y="961521"/>
                    <a:pt x="100105" y="467357"/>
                  </a:cubicBezTo>
                  <a:lnTo>
                    <a:pt x="3394" y="410264"/>
                  </a:lnTo>
                  <a:lnTo>
                    <a:pt x="293" y="375443"/>
                  </a:lnTo>
                  <a:cubicBezTo>
                    <a:pt x="-3282" y="258620"/>
                    <a:pt x="26146" y="142970"/>
                    <a:pt x="70262" y="32997"/>
                  </a:cubicBezTo>
                  <a:lnTo>
                    <a:pt x="85313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39" name="ttsMP3.com_VoiceText_2025-4-9_0-14-29">
            <a:hlinkClick r:id="" action="ppaction://media"/>
            <a:extLst>
              <a:ext uri="{FF2B5EF4-FFF2-40B4-BE49-F238E27FC236}">
                <a16:creationId xmlns:a16="http://schemas.microsoft.com/office/drawing/2014/main" id="{40255942-04D9-4323-B469-C80F597D4C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7637" y="2379549"/>
            <a:ext cx="609600" cy="609600"/>
          </a:xfrm>
          <a:prstGeom prst="rect">
            <a:avLst/>
          </a:prstGeom>
        </p:spPr>
      </p:pic>
      <p:pic>
        <p:nvPicPr>
          <p:cNvPr id="50" name="ttsMP3.com_VoiceText_2025-4-9_0-16-52">
            <a:hlinkClick r:id="" action="ppaction://media"/>
            <a:extLst>
              <a:ext uri="{FF2B5EF4-FFF2-40B4-BE49-F238E27FC236}">
                <a16:creationId xmlns:a16="http://schemas.microsoft.com/office/drawing/2014/main" id="{22DD3B5C-D99D-400B-9DB7-5A9A36BA9E0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858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4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104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  <p:bldLst>
      <p:bldP spid="51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tsMP3.com_VoiceText_2025-4-9_0-26-10">
            <a:hlinkClick r:id="" action="ppaction://media"/>
            <a:extLst>
              <a:ext uri="{FF2B5EF4-FFF2-40B4-BE49-F238E27FC236}">
                <a16:creationId xmlns:a16="http://schemas.microsoft.com/office/drawing/2014/main" id="{B4DC7F5E-5893-4F21-A943-69CC666571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4400" y="1179286"/>
            <a:ext cx="609600" cy="609600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F3BA8E1-21BC-4C39-80F3-CD7382076EB0}"/>
              </a:ext>
            </a:extLst>
          </p:cNvPr>
          <p:cNvSpPr/>
          <p:nvPr/>
        </p:nvSpPr>
        <p:spPr>
          <a:xfrm>
            <a:off x="7472100" y="3296498"/>
            <a:ext cx="3717623" cy="22688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Arial Black" panose="020B0A04020102020204" pitchFamily="34" charset="0"/>
              </a:rPr>
              <a:t>E</a:t>
            </a:r>
            <a:r>
              <a:rPr lang="en-US" sz="9600" dirty="0">
                <a:ln>
                  <a:solidFill>
                    <a:sysClr val="windowText" lastClr="000000"/>
                  </a:solidFill>
                </a:ln>
                <a:solidFill>
                  <a:srgbClr val="C5E0B4"/>
                </a:solidFill>
                <a:latin typeface="Arial Black" panose="020B0A04020102020204" pitchFamily="34" charset="0"/>
              </a:rPr>
              <a:t>gg</a:t>
            </a:r>
          </a:p>
        </p:txBody>
      </p:sp>
      <p:sp>
        <p:nvSpPr>
          <p:cNvPr id="12" name="Oval 1">
            <a:extLst>
              <a:ext uri="{FF2B5EF4-FFF2-40B4-BE49-F238E27FC236}">
                <a16:creationId xmlns:a16="http://schemas.microsoft.com/office/drawing/2014/main" id="{6F4A8C91-7A45-4E47-9869-BD9EC84FEE43}"/>
              </a:ext>
            </a:extLst>
          </p:cNvPr>
          <p:cNvSpPr/>
          <p:nvPr/>
        </p:nvSpPr>
        <p:spPr>
          <a:xfrm>
            <a:off x="1889516" y="1292659"/>
            <a:ext cx="3200282" cy="4272682"/>
          </a:xfrm>
          <a:custGeom>
            <a:avLst/>
            <a:gdLst>
              <a:gd name="connsiteX0" fmla="*/ 0 w 2838840"/>
              <a:gd name="connsiteY0" fmla="*/ 1895061 h 3790121"/>
              <a:gd name="connsiteX1" fmla="*/ 1419420 w 2838840"/>
              <a:gd name="connsiteY1" fmla="*/ 0 h 3790121"/>
              <a:gd name="connsiteX2" fmla="*/ 2838840 w 2838840"/>
              <a:gd name="connsiteY2" fmla="*/ 1895061 h 3790121"/>
              <a:gd name="connsiteX3" fmla="*/ 1419420 w 2838840"/>
              <a:gd name="connsiteY3" fmla="*/ 3790122 h 3790121"/>
              <a:gd name="connsiteX4" fmla="*/ 0 w 2838840"/>
              <a:gd name="connsiteY4" fmla="*/ 1895061 h 3790121"/>
              <a:gd name="connsiteX0" fmla="*/ 0 w 2838840"/>
              <a:gd name="connsiteY0" fmla="*/ 1895061 h 3790122"/>
              <a:gd name="connsiteX1" fmla="*/ 1419420 w 2838840"/>
              <a:gd name="connsiteY1" fmla="*/ 0 h 3790122"/>
              <a:gd name="connsiteX2" fmla="*/ 2838840 w 2838840"/>
              <a:gd name="connsiteY2" fmla="*/ 1895061 h 3790122"/>
              <a:gd name="connsiteX3" fmla="*/ 1419420 w 2838840"/>
              <a:gd name="connsiteY3" fmla="*/ 3790122 h 3790122"/>
              <a:gd name="connsiteX4" fmla="*/ 0 w 2838840"/>
              <a:gd name="connsiteY4" fmla="*/ 1895061 h 3790122"/>
              <a:gd name="connsiteX0" fmla="*/ 0 w 2838840"/>
              <a:gd name="connsiteY0" fmla="*/ 1895061 h 3790122"/>
              <a:gd name="connsiteX1" fmla="*/ 1419420 w 2838840"/>
              <a:gd name="connsiteY1" fmla="*/ 0 h 3790122"/>
              <a:gd name="connsiteX2" fmla="*/ 2838840 w 2838840"/>
              <a:gd name="connsiteY2" fmla="*/ 1895061 h 3790122"/>
              <a:gd name="connsiteX3" fmla="*/ 1419420 w 2838840"/>
              <a:gd name="connsiteY3" fmla="*/ 3790122 h 3790122"/>
              <a:gd name="connsiteX4" fmla="*/ 0 w 2838840"/>
              <a:gd name="connsiteY4" fmla="*/ 1895061 h 3790122"/>
              <a:gd name="connsiteX0" fmla="*/ 0 w 2838840"/>
              <a:gd name="connsiteY0" fmla="*/ 1895061 h 3790122"/>
              <a:gd name="connsiteX1" fmla="*/ 1419420 w 2838840"/>
              <a:gd name="connsiteY1" fmla="*/ 0 h 3790122"/>
              <a:gd name="connsiteX2" fmla="*/ 2838840 w 2838840"/>
              <a:gd name="connsiteY2" fmla="*/ 1895061 h 3790122"/>
              <a:gd name="connsiteX3" fmla="*/ 1419420 w 2838840"/>
              <a:gd name="connsiteY3" fmla="*/ 3790122 h 3790122"/>
              <a:gd name="connsiteX4" fmla="*/ 0 w 2838840"/>
              <a:gd name="connsiteY4" fmla="*/ 1895061 h 3790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8840" h="3790122">
                <a:moveTo>
                  <a:pt x="0" y="1895061"/>
                </a:moveTo>
                <a:cubicBezTo>
                  <a:pt x="0" y="848448"/>
                  <a:pt x="749796" y="0"/>
                  <a:pt x="1419420" y="0"/>
                </a:cubicBezTo>
                <a:cubicBezTo>
                  <a:pt x="2089044" y="0"/>
                  <a:pt x="2838840" y="848448"/>
                  <a:pt x="2838840" y="1895061"/>
                </a:cubicBezTo>
                <a:cubicBezTo>
                  <a:pt x="2838840" y="2941674"/>
                  <a:pt x="2203344" y="3790122"/>
                  <a:pt x="1419420" y="3790122"/>
                </a:cubicBezTo>
                <a:cubicBezTo>
                  <a:pt x="635496" y="3790122"/>
                  <a:pt x="0" y="2941674"/>
                  <a:pt x="0" y="1895061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588A907-A17F-4176-B1E4-E3A33DE134E5}"/>
              </a:ext>
            </a:extLst>
          </p:cNvPr>
          <p:cNvSpPr/>
          <p:nvPr/>
        </p:nvSpPr>
        <p:spPr>
          <a:xfrm>
            <a:off x="7203804" y="1129255"/>
            <a:ext cx="4254214" cy="2596322"/>
          </a:xfrm>
          <a:prstGeom prst="roundRect">
            <a:avLst/>
          </a:prstGeom>
          <a:solidFill>
            <a:schemeClr val="bg1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dirty="0">
                <a:ln>
                  <a:solidFill>
                    <a:sysClr val="windowText" lastClr="000000"/>
                  </a:solidFill>
                </a:ln>
                <a:solidFill>
                  <a:schemeClr val="accent6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gg</a:t>
            </a:r>
          </a:p>
        </p:txBody>
      </p:sp>
      <p:pic>
        <p:nvPicPr>
          <p:cNvPr id="14" name="ttsMP3.com_VoiceText_2025-4-9_0-19-45">
            <a:hlinkClick r:id="" action="ppaction://media"/>
            <a:extLst>
              <a:ext uri="{FF2B5EF4-FFF2-40B4-BE49-F238E27FC236}">
                <a16:creationId xmlns:a16="http://schemas.microsoft.com/office/drawing/2014/main" id="{0D7F242E-D7BA-469F-828D-5FEEE019D5A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4220" y="39370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55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184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684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22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1017</TotalTime>
  <Words>63</Words>
  <Application>Microsoft Office PowerPoint</Application>
  <PresentationFormat>Widescreen</PresentationFormat>
  <Paragraphs>62</Paragraphs>
  <Slides>15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hellotuners1@outlook.com</dc:creator>
  <cp:lastModifiedBy>hellotuners1@outlook.com</cp:lastModifiedBy>
  <cp:revision>109</cp:revision>
  <dcterms:created xsi:type="dcterms:W3CDTF">2025-03-23T20:14:13Z</dcterms:created>
  <dcterms:modified xsi:type="dcterms:W3CDTF">2025-04-09T14:24:28Z</dcterms:modified>
</cp:coreProperties>
</file>

<file path=docProps/thumbnail.jpeg>
</file>